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2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Inter" panose="020B0604020202020204" charset="0"/>
      <p:regular r:id="rId25"/>
      <p:bold r:id="rId26"/>
    </p:embeddedFont>
    <p:embeddedFont>
      <p:font typeface="Lato Light" panose="020B0604020202020204" charset="0"/>
      <p:regular r:id="rId27"/>
      <p:bold r:id="rId28"/>
      <p:italic r:id="rId29"/>
      <p:boldItalic r:id="rId30"/>
    </p:embeddedFont>
    <p:embeddedFont>
      <p:font typeface="League Spartan" panose="020B0604020202020204" charset="0"/>
      <p:regular r:id="rId31"/>
      <p:bold r:id="rId32"/>
    </p:embeddedFont>
    <p:embeddedFont>
      <p:font typeface="League Spartan Medium" panose="020B0604020202020204" charset="0"/>
      <p:regular r:id="rId33"/>
      <p:bold r:id="rId34"/>
    </p:embeddedFont>
    <p:embeddedFont>
      <p:font typeface="Open Sans Medium" panose="020B0604020202020204" charset="0"/>
      <p:regular r:id="rId35"/>
      <p:bold r:id="rId36"/>
      <p:italic r:id="rId37"/>
      <p:boldItalic r:id="rId38"/>
    </p:embeddedFont>
    <p:embeddedFont>
      <p:font typeface="Poppins" panose="020B060402020202020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2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tableStyles" Target="tableStyles.xml"/><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SLIDES_API6891286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SLIDES_API6891286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SLIDES_API74347226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SLIDES_API74347226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SLIDES_API74347226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SLIDES_API74347226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2929a42274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2929a42274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929a42274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929a42274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SLIDES_API88198168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SLIDES_API88198168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SLIDES_API88198168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SLIDES_API88198168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SLIDES_API88198168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SLIDES_API88198168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SLIDES_API88198168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SLIDES_API88198168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SLIDES_API68912861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SLIDES_API68912861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SLIDES_API689128616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SLIDES_API68912861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SLIDES_API689128616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SLIDES_API689128616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SLIDES_API689128616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SLIDES_API689128616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2929a42274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2929a42274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SLIDES_API74347226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SLIDES_API74347226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SLIDES_API74347226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SLIDES_API74347226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SLIDES_API74347226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SLIDES_API74347226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_Introduction_Slide_1"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56" name="Google Shape;5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57" name="Google Shape;57;p14"/>
          <p:cNvSpPr txBox="1">
            <a:spLocks noGrp="1"/>
          </p:cNvSpPr>
          <p:nvPr>
            <p:ph type="body" idx="1"/>
          </p:nvPr>
        </p:nvSpPr>
        <p:spPr>
          <a:xfrm>
            <a:off x="632175" y="1717350"/>
            <a:ext cx="5520900" cy="26523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sz="13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pic>
        <p:nvPicPr>
          <p:cNvPr id="58" name="Google Shape;58;p14"/>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9" name="Google Shape;59;p14"/>
          <p:cNvPicPr preferRelativeResize="0"/>
          <p:nvPr/>
        </p:nvPicPr>
        <p:blipFill rotWithShape="1">
          <a:blip r:embed="rId3">
            <a:alphaModFix/>
          </a:blip>
          <a:srcRect l="7871" r="4470"/>
          <a:stretch/>
        </p:blipFill>
        <p:spPr>
          <a:xfrm rot="5399995">
            <a:off x="5161977" y="1270987"/>
            <a:ext cx="5149824" cy="260152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A_Title_Body_1">
  <p:cSld name="TITLE_1">
    <p:spTree>
      <p:nvGrpSpPr>
        <p:cNvPr id="1" name="Shape 60"/>
        <p:cNvGrpSpPr/>
        <p:nvPr/>
      </p:nvGrpSpPr>
      <p:grpSpPr>
        <a:xfrm>
          <a:off x="0" y="0"/>
          <a:ext cx="0" cy="0"/>
          <a:chOff x="0" y="0"/>
          <a:chExt cx="0" cy="0"/>
        </a:xfrm>
      </p:grpSpPr>
      <p:sp>
        <p:nvSpPr>
          <p:cNvPr id="61" name="Google Shape;6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pic>
        <p:nvPicPr>
          <p:cNvPr id="62" name="Google Shape;62;p15"/>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63" name="Google Shape;63;p15"/>
          <p:cNvSpPr>
            <a:spLocks noGrp="1"/>
          </p:cNvSpPr>
          <p:nvPr>
            <p:ph type="pic" idx="2"/>
          </p:nvPr>
        </p:nvSpPr>
        <p:spPr>
          <a:xfrm>
            <a:off x="5843075" y="632300"/>
            <a:ext cx="2615100" cy="3918900"/>
          </a:xfrm>
          <a:prstGeom prst="roundRect">
            <a:avLst>
              <a:gd name="adj" fmla="val 16667"/>
            </a:avLst>
          </a:prstGeom>
          <a:noFill/>
          <a:ln>
            <a:noFill/>
          </a:ln>
        </p:spPr>
      </p:sp>
      <p:sp>
        <p:nvSpPr>
          <p:cNvPr id="64" name="Google Shape;64;p15"/>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pic>
        <p:nvPicPr>
          <p:cNvPr id="65" name="Google Shape;65;p15"/>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66" name="Google Shape;66;p15"/>
          <p:cNvSpPr txBox="1">
            <a:spLocks noGrp="1"/>
          </p:cNvSpPr>
          <p:nvPr>
            <p:ph type="subTitle" idx="1"/>
          </p:nvPr>
        </p:nvSpPr>
        <p:spPr>
          <a:xfrm>
            <a:off x="642700" y="1723725"/>
            <a:ext cx="3763800" cy="28275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A_Title_Body_1_no_image">
  <p:cSld name="TITLE_1_2">
    <p:spTree>
      <p:nvGrpSpPr>
        <p:cNvPr id="1" name="Shape 67"/>
        <p:cNvGrpSpPr/>
        <p:nvPr/>
      </p:nvGrpSpPr>
      <p:grpSpPr>
        <a:xfrm>
          <a:off x="0" y="0"/>
          <a:ext cx="0" cy="0"/>
          <a:chOff x="0" y="0"/>
          <a:chExt cx="0" cy="0"/>
        </a:xfrm>
      </p:grpSpPr>
      <p:sp>
        <p:nvSpPr>
          <p:cNvPr id="68" name="Google Shape;6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pic>
        <p:nvPicPr>
          <p:cNvPr id="69" name="Google Shape;69;p16"/>
          <p:cNvPicPr preferRelativeResize="0"/>
          <p:nvPr/>
        </p:nvPicPr>
        <p:blipFill>
          <a:blip r:embed="rId2">
            <a:alphaModFix/>
          </a:blip>
          <a:stretch>
            <a:fillRect/>
          </a:stretch>
        </p:blipFill>
        <p:spPr>
          <a:xfrm>
            <a:off x="6477450" y="2488875"/>
            <a:ext cx="2666551" cy="2654624"/>
          </a:xfrm>
          <a:prstGeom prst="rect">
            <a:avLst/>
          </a:prstGeom>
          <a:noFill/>
          <a:ln>
            <a:noFill/>
          </a:ln>
        </p:spPr>
      </p:pic>
      <p:sp>
        <p:nvSpPr>
          <p:cNvPr id="70" name="Google Shape;70;p16"/>
          <p:cNvSpPr txBox="1">
            <a:spLocks noGrp="1"/>
          </p:cNvSpPr>
          <p:nvPr>
            <p:ph type="title"/>
          </p:nvPr>
        </p:nvSpPr>
        <p:spPr>
          <a:xfrm>
            <a:off x="632175" y="920625"/>
            <a:ext cx="64851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pic>
        <p:nvPicPr>
          <p:cNvPr id="71" name="Google Shape;71;p16"/>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72" name="Google Shape;72;p16"/>
          <p:cNvSpPr txBox="1">
            <a:spLocks noGrp="1"/>
          </p:cNvSpPr>
          <p:nvPr>
            <p:ph type="subTitle" idx="1"/>
          </p:nvPr>
        </p:nvSpPr>
        <p:spPr>
          <a:xfrm>
            <a:off x="642700" y="1589400"/>
            <a:ext cx="6474600" cy="30309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A_Title_Body_2">
  <p:cSld name="TITLE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75" name="Google Shape;75;p17"/>
          <p:cNvPicPr preferRelativeResize="0"/>
          <p:nvPr/>
        </p:nvPicPr>
        <p:blipFill rotWithShape="1">
          <a:blip r:embed="rId2">
            <a:alphaModFix/>
          </a:blip>
          <a:srcRect r="49205"/>
          <a:stretch/>
        </p:blipFill>
        <p:spPr>
          <a:xfrm rot="10800000">
            <a:off x="0" y="1892237"/>
            <a:ext cx="1836600" cy="3599400"/>
          </a:xfrm>
          <a:prstGeom prst="rect">
            <a:avLst/>
          </a:prstGeom>
          <a:noFill/>
          <a:ln>
            <a:noFill/>
          </a:ln>
        </p:spPr>
      </p:pic>
      <p:sp>
        <p:nvSpPr>
          <p:cNvPr id="76" name="Google Shape;76;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77" name="Google Shape;77;p17"/>
          <p:cNvSpPr>
            <a:spLocks noGrp="1"/>
          </p:cNvSpPr>
          <p:nvPr>
            <p:ph type="pic" idx="2"/>
          </p:nvPr>
        </p:nvSpPr>
        <p:spPr>
          <a:xfrm>
            <a:off x="642700" y="632300"/>
            <a:ext cx="2615100" cy="3918900"/>
          </a:xfrm>
          <a:prstGeom prst="roundRect">
            <a:avLst>
              <a:gd name="adj" fmla="val 16667"/>
            </a:avLst>
          </a:prstGeom>
          <a:noFill/>
          <a:ln>
            <a:noFill/>
          </a:ln>
        </p:spPr>
      </p:sp>
      <p:sp>
        <p:nvSpPr>
          <p:cNvPr id="78" name="Google Shape;78;p17"/>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2C2C"/>
              </a:solidFill>
            </a:endParaRPr>
          </a:p>
        </p:txBody>
      </p:sp>
      <p:sp>
        <p:nvSpPr>
          <p:cNvPr id="79" name="Google Shape;79;p17"/>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0" name="Google Shape;80;p17"/>
          <p:cNvSpPr/>
          <p:nvPr/>
        </p:nvSpPr>
        <p:spPr>
          <a:xfrm>
            <a:off x="4800600" y="632300"/>
            <a:ext cx="775500" cy="131400"/>
          </a:xfrm>
          <a:prstGeom prst="roundRect">
            <a:avLst>
              <a:gd name="adj" fmla="val 50000"/>
            </a:avLst>
          </a:prstGeom>
          <a:solidFill>
            <a:srgbClr val="F4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7"/>
          <p:cNvSpPr txBox="1">
            <a:spLocks noGrp="1"/>
          </p:cNvSpPr>
          <p:nvPr>
            <p:ph type="subTitle" idx="1"/>
          </p:nvPr>
        </p:nvSpPr>
        <p:spPr>
          <a:xfrm>
            <a:off x="4722075" y="1959150"/>
            <a:ext cx="3589800" cy="274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oints 2_1">
  <p:cSld name="TITLE_1_1_2">
    <p:spTree>
      <p:nvGrpSpPr>
        <p:cNvPr id="1" name="Shape 82"/>
        <p:cNvGrpSpPr/>
        <p:nvPr/>
      </p:nvGrpSpPr>
      <p:grpSpPr>
        <a:xfrm>
          <a:off x="0" y="0"/>
          <a:ext cx="0" cy="0"/>
          <a:chOff x="0" y="0"/>
          <a:chExt cx="0" cy="0"/>
        </a:xfrm>
      </p:grpSpPr>
      <p:sp>
        <p:nvSpPr>
          <p:cNvPr id="83" name="Google Shape;8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84" name="Google Shape;84;p18"/>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5" name="Google Shape;85;p18"/>
          <p:cNvSpPr txBox="1"/>
          <p:nvPr/>
        </p:nvSpPr>
        <p:spPr>
          <a:xfrm>
            <a:off x="41351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01</a:t>
            </a:r>
            <a:endParaRPr sz="2000" b="1">
              <a:solidFill>
                <a:schemeClr val="accent4"/>
              </a:solidFill>
              <a:latin typeface="League Spartan"/>
              <a:ea typeface="League Spartan"/>
              <a:cs typeface="League Spartan"/>
              <a:sym typeface="League Spartan"/>
            </a:endParaRPr>
          </a:p>
        </p:txBody>
      </p:sp>
      <p:sp>
        <p:nvSpPr>
          <p:cNvPr id="86" name="Google Shape;86;p18"/>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87" name="Google Shape;87;p18"/>
          <p:cNvSpPr txBox="1"/>
          <p:nvPr/>
        </p:nvSpPr>
        <p:spPr>
          <a:xfrm>
            <a:off x="41351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02</a:t>
            </a:r>
            <a:endParaRPr sz="2000" b="1">
              <a:solidFill>
                <a:schemeClr val="accent4"/>
              </a:solidFill>
              <a:latin typeface="League Spartan"/>
              <a:ea typeface="League Spartan"/>
              <a:cs typeface="League Spartan"/>
              <a:sym typeface="League Spartan"/>
            </a:endParaRPr>
          </a:p>
        </p:txBody>
      </p:sp>
      <p:sp>
        <p:nvSpPr>
          <p:cNvPr id="88" name="Google Shape;88;p18"/>
          <p:cNvSpPr txBox="1">
            <a:spLocks noGrp="1"/>
          </p:cNvSpPr>
          <p:nvPr>
            <p:ph type="subTitle" idx="2"/>
          </p:nvPr>
        </p:nvSpPr>
        <p:spPr>
          <a:xfrm>
            <a:off x="46784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89" name="Google Shape;89;p18"/>
          <p:cNvSpPr>
            <a:spLocks noGrp="1"/>
          </p:cNvSpPr>
          <p:nvPr>
            <p:ph type="pic" idx="3"/>
          </p:nvPr>
        </p:nvSpPr>
        <p:spPr>
          <a:xfrm>
            <a:off x="642700" y="632300"/>
            <a:ext cx="2615100" cy="3918900"/>
          </a:xfrm>
          <a:prstGeom prst="roundRect">
            <a:avLst>
              <a:gd name="adj" fmla="val 16667"/>
            </a:avLst>
          </a:prstGeom>
          <a:noFill/>
          <a:ln>
            <a:noFill/>
          </a:ln>
        </p:spPr>
      </p:sp>
      <p:pic>
        <p:nvPicPr>
          <p:cNvPr id="90" name="Google Shape;90;p18"/>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91" name="Google Shape;91;p18"/>
          <p:cNvPicPr preferRelativeResize="0"/>
          <p:nvPr/>
        </p:nvPicPr>
        <p:blipFill rotWithShape="1">
          <a:blip r:embed="rId2">
            <a:alphaModFix/>
          </a:blip>
          <a:srcRect r="49205"/>
          <a:stretch/>
        </p:blipFill>
        <p:spPr>
          <a:xfrm rot="10800000">
            <a:off x="0" y="1892237"/>
            <a:ext cx="1836600" cy="3599400"/>
          </a:xfrm>
          <a:prstGeom prst="rect">
            <a:avLst/>
          </a:prstGeom>
          <a:noFill/>
          <a:ln>
            <a:noFill/>
          </a:ln>
        </p:spPr>
      </p:pic>
      <p:sp>
        <p:nvSpPr>
          <p:cNvPr id="92" name="Google Shape;92;p18"/>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2C2C"/>
              </a:solidFill>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oints 3_2">
  <p:cSld name="TITLE_1_1_2_1_1">
    <p:spTree>
      <p:nvGrpSpPr>
        <p:cNvPr id="1" name="Shape 93"/>
        <p:cNvGrpSpPr/>
        <p:nvPr/>
      </p:nvGrpSpPr>
      <p:grpSpPr>
        <a:xfrm>
          <a:off x="0" y="0"/>
          <a:ext cx="0" cy="0"/>
          <a:chOff x="0" y="0"/>
          <a:chExt cx="0" cy="0"/>
        </a:xfrm>
      </p:grpSpPr>
      <p:sp>
        <p:nvSpPr>
          <p:cNvPr id="94" name="Google Shape;9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95" name="Google Shape;95;p19"/>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96" name="Google Shape;96;p19"/>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Poppins"/>
                <a:ea typeface="Poppins"/>
                <a:cs typeface="Poppins"/>
                <a:sym typeface="Poppins"/>
              </a:rPr>
              <a:t>01</a:t>
            </a:r>
            <a:endParaRPr sz="2000">
              <a:solidFill>
                <a:schemeClr val="accent4"/>
              </a:solidFill>
            </a:endParaRPr>
          </a:p>
        </p:txBody>
      </p:sp>
      <p:sp>
        <p:nvSpPr>
          <p:cNvPr id="97" name="Google Shape;97;p19"/>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98" name="Google Shape;98;p19"/>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Poppins"/>
                <a:ea typeface="Poppins"/>
                <a:cs typeface="Poppins"/>
                <a:sym typeface="Poppins"/>
              </a:rPr>
              <a:t>02</a:t>
            </a:r>
            <a:endParaRPr sz="2000">
              <a:solidFill>
                <a:schemeClr val="accent4"/>
              </a:solidFill>
            </a:endParaRPr>
          </a:p>
        </p:txBody>
      </p:sp>
      <p:sp>
        <p:nvSpPr>
          <p:cNvPr id="99" name="Google Shape;99;p19"/>
          <p:cNvSpPr txBox="1">
            <a:spLocks noGrp="1"/>
          </p:cNvSpPr>
          <p:nvPr>
            <p:ph type="subTitle" idx="2"/>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00" name="Google Shape;100;p19"/>
          <p:cNvSpPr txBox="1"/>
          <p:nvPr/>
        </p:nvSpPr>
        <p:spPr>
          <a:xfrm>
            <a:off x="642695" y="38073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Poppins"/>
                <a:ea typeface="Poppins"/>
                <a:cs typeface="Poppins"/>
                <a:sym typeface="Poppins"/>
              </a:rPr>
              <a:t>03</a:t>
            </a:r>
            <a:endParaRPr sz="2000">
              <a:solidFill>
                <a:schemeClr val="accent4"/>
              </a:solidFill>
            </a:endParaRPr>
          </a:p>
        </p:txBody>
      </p:sp>
      <p:sp>
        <p:nvSpPr>
          <p:cNvPr id="101" name="Google Shape;101;p19"/>
          <p:cNvSpPr txBox="1">
            <a:spLocks noGrp="1"/>
          </p:cNvSpPr>
          <p:nvPr>
            <p:ph type="subTitle" idx="3"/>
          </p:nvPr>
        </p:nvSpPr>
        <p:spPr>
          <a:xfrm>
            <a:off x="1185925" y="37655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pic>
        <p:nvPicPr>
          <p:cNvPr id="102" name="Google Shape;102;p19"/>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03" name="Google Shape;103;p19"/>
          <p:cNvSpPr>
            <a:spLocks noGrp="1"/>
          </p:cNvSpPr>
          <p:nvPr>
            <p:ph type="pic" idx="4"/>
          </p:nvPr>
        </p:nvSpPr>
        <p:spPr>
          <a:xfrm>
            <a:off x="5843075" y="632300"/>
            <a:ext cx="2615100" cy="3918900"/>
          </a:xfrm>
          <a:prstGeom prst="roundRect">
            <a:avLst>
              <a:gd name="adj" fmla="val 16667"/>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oints 2_2">
  <p:cSld name="TITLE_1_1_2_1">
    <p:spTree>
      <p:nvGrpSpPr>
        <p:cNvPr id="1" name="Shape 104"/>
        <p:cNvGrpSpPr/>
        <p:nvPr/>
      </p:nvGrpSpPr>
      <p:grpSpPr>
        <a:xfrm>
          <a:off x="0" y="0"/>
          <a:ext cx="0" cy="0"/>
          <a:chOff x="0" y="0"/>
          <a:chExt cx="0" cy="0"/>
        </a:xfrm>
      </p:grpSpPr>
      <p:sp>
        <p:nvSpPr>
          <p:cNvPr id="105" name="Google Shape;10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06" name="Google Shape;106;p20"/>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07" name="Google Shape;107;p20"/>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01</a:t>
            </a:r>
            <a:endParaRPr sz="2000" b="1">
              <a:solidFill>
                <a:schemeClr val="accent4"/>
              </a:solidFill>
              <a:latin typeface="League Spartan"/>
              <a:ea typeface="League Spartan"/>
              <a:cs typeface="League Spartan"/>
              <a:sym typeface="League Spartan"/>
            </a:endParaRPr>
          </a:p>
        </p:txBody>
      </p:sp>
      <p:sp>
        <p:nvSpPr>
          <p:cNvPr id="108" name="Google Shape;108;p20"/>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09" name="Google Shape;109;p20"/>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02</a:t>
            </a:r>
            <a:endParaRPr sz="2000" b="1">
              <a:solidFill>
                <a:schemeClr val="accent4"/>
              </a:solidFill>
              <a:latin typeface="League Spartan"/>
              <a:ea typeface="League Spartan"/>
              <a:cs typeface="League Spartan"/>
              <a:sym typeface="League Spartan"/>
            </a:endParaRPr>
          </a:p>
        </p:txBody>
      </p:sp>
      <p:sp>
        <p:nvSpPr>
          <p:cNvPr id="110" name="Google Shape;110;p20"/>
          <p:cNvSpPr txBox="1">
            <a:spLocks noGrp="1"/>
          </p:cNvSpPr>
          <p:nvPr>
            <p:ph type="subTitle" idx="2"/>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pic>
        <p:nvPicPr>
          <p:cNvPr id="111" name="Google Shape;111;p20"/>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12" name="Google Shape;112;p20"/>
          <p:cNvSpPr>
            <a:spLocks noGrp="1"/>
          </p:cNvSpPr>
          <p:nvPr>
            <p:ph type="pic" idx="3"/>
          </p:nvPr>
        </p:nvSpPr>
        <p:spPr>
          <a:xfrm>
            <a:off x="5843075" y="632300"/>
            <a:ext cx="2615100" cy="3918900"/>
          </a:xfrm>
          <a:prstGeom prst="roundRect">
            <a:avLst>
              <a:gd name="adj" fmla="val 16667"/>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113"/>
        <p:cNvGrpSpPr/>
        <p:nvPr/>
      </p:nvGrpSpPr>
      <p:grpSpPr>
        <a:xfrm>
          <a:off x="0" y="0"/>
          <a:ext cx="0" cy="0"/>
          <a:chOff x="0" y="0"/>
          <a:chExt cx="0" cy="0"/>
        </a:xfrm>
      </p:grpSpPr>
      <p:sp>
        <p:nvSpPr>
          <p:cNvPr id="114" name="Google Shape;11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15" name="Google Shape;115;p21"/>
          <p:cNvSpPr txBox="1">
            <a:spLocks noGrp="1"/>
          </p:cNvSpPr>
          <p:nvPr>
            <p:ph type="subTitle" idx="1"/>
          </p:nvPr>
        </p:nvSpPr>
        <p:spPr>
          <a:xfrm>
            <a:off x="383075" y="1908900"/>
            <a:ext cx="2469000" cy="407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16" name="Google Shape;116;p21"/>
          <p:cNvSpPr txBox="1">
            <a:spLocks noGrp="1"/>
          </p:cNvSpPr>
          <p:nvPr>
            <p:ph type="subTitle" idx="2"/>
          </p:nvPr>
        </p:nvSpPr>
        <p:spPr>
          <a:xfrm>
            <a:off x="3284763"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117" name="Google Shape;117;p21"/>
          <p:cNvPicPr preferRelativeResize="0"/>
          <p:nvPr/>
        </p:nvPicPr>
        <p:blipFill rotWithShape="1">
          <a:blip r:embed="rId2">
            <a:alphaModFix/>
          </a:blip>
          <a:srcRect r="49205" b="13464"/>
          <a:stretch/>
        </p:blipFill>
        <p:spPr>
          <a:xfrm flipH="1">
            <a:off x="8025" y="3162568"/>
            <a:ext cx="1168200" cy="1980900"/>
          </a:xfrm>
          <a:prstGeom prst="rect">
            <a:avLst/>
          </a:prstGeom>
          <a:noFill/>
          <a:ln>
            <a:noFill/>
          </a:ln>
        </p:spPr>
      </p:pic>
      <p:sp>
        <p:nvSpPr>
          <p:cNvPr id="118" name="Google Shape;118;p21"/>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19" name="Google Shape;119;p21"/>
          <p:cNvSpPr txBox="1">
            <a:spLocks noGrp="1"/>
          </p:cNvSpPr>
          <p:nvPr>
            <p:ph type="subTitle" idx="3"/>
          </p:nvPr>
        </p:nvSpPr>
        <p:spPr>
          <a:xfrm>
            <a:off x="6186450"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120" name="Google Shape;120;p21"/>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121"/>
        <p:cNvGrpSpPr/>
        <p:nvPr/>
      </p:nvGrpSpPr>
      <p:grpSpPr>
        <a:xfrm>
          <a:off x="0" y="0"/>
          <a:ext cx="0" cy="0"/>
          <a:chOff x="0" y="0"/>
          <a:chExt cx="0" cy="0"/>
        </a:xfrm>
      </p:grpSpPr>
      <p:sp>
        <p:nvSpPr>
          <p:cNvPr id="122" name="Google Shape;12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23" name="Google Shape;123;p22"/>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a:endParaRPr/>
          </a:p>
        </p:txBody>
      </p:sp>
      <p:pic>
        <p:nvPicPr>
          <p:cNvPr id="124" name="Google Shape;124;p22"/>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12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oints 3_1">
  <p:cSld name="Default Slide_1">
    <p:spTree>
      <p:nvGrpSpPr>
        <p:cNvPr id="1" name="Shape 126"/>
        <p:cNvGrpSpPr/>
        <p:nvPr/>
      </p:nvGrpSpPr>
      <p:grpSpPr>
        <a:xfrm>
          <a:off x="0" y="0"/>
          <a:ext cx="0" cy="0"/>
          <a:chOff x="0" y="0"/>
          <a:chExt cx="0" cy="0"/>
        </a:xfrm>
      </p:grpSpPr>
      <p:sp>
        <p:nvSpPr>
          <p:cNvPr id="127" name="Google Shape;127;p24"/>
          <p:cNvSpPr txBox="1">
            <a:spLocks noGrp="1"/>
          </p:cNvSpPr>
          <p:nvPr>
            <p:ph type="subTitle" idx="1"/>
          </p:nvPr>
        </p:nvSpPr>
        <p:spPr>
          <a:xfrm>
            <a:off x="6595075" y="2305850"/>
            <a:ext cx="2096100" cy="13605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28" name="Google Shape;128;p24"/>
          <p:cNvSpPr txBox="1">
            <a:spLocks noGrp="1"/>
          </p:cNvSpPr>
          <p:nvPr>
            <p:ph type="title"/>
          </p:nvPr>
        </p:nvSpPr>
        <p:spPr>
          <a:xfrm>
            <a:off x="1730850" y="401725"/>
            <a:ext cx="56823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129" name="Google Shape;129;p24"/>
          <p:cNvSpPr txBox="1">
            <a:spLocks noGrp="1"/>
          </p:cNvSpPr>
          <p:nvPr>
            <p:ph type="subTitle" idx="2"/>
          </p:nvPr>
        </p:nvSpPr>
        <p:spPr>
          <a:xfrm>
            <a:off x="467425" y="1394975"/>
            <a:ext cx="2198400" cy="8226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30" name="Google Shape;130;p24"/>
          <p:cNvSpPr txBox="1">
            <a:spLocks noGrp="1"/>
          </p:cNvSpPr>
          <p:nvPr>
            <p:ph type="subTitle" idx="3"/>
          </p:nvPr>
        </p:nvSpPr>
        <p:spPr>
          <a:xfrm>
            <a:off x="456700" y="3405075"/>
            <a:ext cx="2361600" cy="8850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31" name="Google Shape;131;p24"/>
          <p:cNvSpPr/>
          <p:nvPr/>
        </p:nvSpPr>
        <p:spPr>
          <a:xfrm>
            <a:off x="4097288" y="1312051"/>
            <a:ext cx="2066887" cy="2072038"/>
          </a:xfrm>
          <a:custGeom>
            <a:avLst/>
            <a:gdLst/>
            <a:ahLst/>
            <a:cxnLst/>
            <a:rect l="l" t="t" r="r" b="b"/>
            <a:pathLst>
              <a:path w="958" h="1016" extrusionOk="0">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32" name="Google Shape;132;p24"/>
          <p:cNvSpPr/>
          <p:nvPr/>
        </p:nvSpPr>
        <p:spPr>
          <a:xfrm>
            <a:off x="2979825" y="1320666"/>
            <a:ext cx="2197264" cy="1922987"/>
          </a:xfrm>
          <a:custGeom>
            <a:avLst/>
            <a:gdLst/>
            <a:ahLst/>
            <a:cxnLst/>
            <a:rect l="l" t="t" r="r" b="b"/>
            <a:pathLst>
              <a:path w="1018" h="943" extrusionOk="0">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33" name="Google Shape;133;p24"/>
          <p:cNvSpPr/>
          <p:nvPr/>
        </p:nvSpPr>
        <p:spPr>
          <a:xfrm>
            <a:off x="3522899" y="2126219"/>
            <a:ext cx="2201823" cy="2066006"/>
          </a:xfrm>
          <a:custGeom>
            <a:avLst/>
            <a:gdLst/>
            <a:ahLst/>
            <a:cxnLst/>
            <a:rect l="l" t="t" r="r" b="b"/>
            <a:pathLst>
              <a:path w="1020" h="1013" extrusionOk="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34" name="Google Shape;134;p24"/>
          <p:cNvSpPr txBox="1"/>
          <p:nvPr/>
        </p:nvSpPr>
        <p:spPr>
          <a:xfrm>
            <a:off x="3437328" y="17374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2300" b="1">
                <a:solidFill>
                  <a:schemeClr val="lt1"/>
                </a:solidFill>
                <a:latin typeface="League Spartan"/>
                <a:ea typeface="League Spartan"/>
                <a:cs typeface="League Spartan"/>
                <a:sym typeface="League Spartan"/>
              </a:rPr>
              <a:t>01</a:t>
            </a:r>
            <a:endParaRPr sz="500" b="1">
              <a:latin typeface="League Spartan"/>
              <a:ea typeface="League Spartan"/>
              <a:cs typeface="League Spartan"/>
              <a:sym typeface="League Spartan"/>
            </a:endParaRPr>
          </a:p>
        </p:txBody>
      </p:sp>
      <p:sp>
        <p:nvSpPr>
          <p:cNvPr id="135" name="Google Shape;135;p24"/>
          <p:cNvSpPr txBox="1"/>
          <p:nvPr/>
        </p:nvSpPr>
        <p:spPr>
          <a:xfrm>
            <a:off x="5422878" y="21883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2300" b="1">
                <a:solidFill>
                  <a:schemeClr val="lt1"/>
                </a:solidFill>
                <a:latin typeface="League Spartan"/>
                <a:ea typeface="League Spartan"/>
                <a:cs typeface="League Spartan"/>
                <a:sym typeface="League Spartan"/>
              </a:rPr>
              <a:t>02</a:t>
            </a:r>
            <a:endParaRPr sz="500" b="1">
              <a:latin typeface="League Spartan"/>
              <a:ea typeface="League Spartan"/>
              <a:cs typeface="League Spartan"/>
              <a:sym typeface="League Spartan"/>
            </a:endParaRPr>
          </a:p>
        </p:txBody>
      </p:sp>
      <p:sp>
        <p:nvSpPr>
          <p:cNvPr id="136" name="Google Shape;136;p24"/>
          <p:cNvSpPr txBox="1"/>
          <p:nvPr/>
        </p:nvSpPr>
        <p:spPr>
          <a:xfrm>
            <a:off x="3969528" y="34050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2300" b="1">
                <a:solidFill>
                  <a:schemeClr val="lt1"/>
                </a:solidFill>
                <a:latin typeface="League Spartan"/>
                <a:ea typeface="League Spartan"/>
                <a:cs typeface="League Spartan"/>
                <a:sym typeface="League Spartan"/>
              </a:rPr>
              <a:t>03</a:t>
            </a:r>
            <a:endParaRPr sz="500" b="1">
              <a:latin typeface="League Spartan"/>
              <a:ea typeface="League Spartan"/>
              <a:cs typeface="League Spartan"/>
              <a:sym typeface="League Spart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oints 4_1">
  <p:cSld name="CUSTOM_1">
    <p:spTree>
      <p:nvGrpSpPr>
        <p:cNvPr id="1" name="Shape 137"/>
        <p:cNvGrpSpPr/>
        <p:nvPr/>
      </p:nvGrpSpPr>
      <p:grpSpPr>
        <a:xfrm>
          <a:off x="0" y="0"/>
          <a:ext cx="0" cy="0"/>
          <a:chOff x="0" y="0"/>
          <a:chExt cx="0" cy="0"/>
        </a:xfrm>
      </p:grpSpPr>
      <p:sp>
        <p:nvSpPr>
          <p:cNvPr id="138" name="Google Shape;138;p25"/>
          <p:cNvSpPr/>
          <p:nvPr/>
        </p:nvSpPr>
        <p:spPr>
          <a:xfrm>
            <a:off x="3036788" y="1364028"/>
            <a:ext cx="1519962" cy="19665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39" name="Google Shape;139;p25"/>
          <p:cNvSpPr/>
          <p:nvPr/>
        </p:nvSpPr>
        <p:spPr>
          <a:xfrm>
            <a:off x="4138040" y="1363675"/>
            <a:ext cx="1966570" cy="151996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40" name="Google Shape;140;p25"/>
          <p:cNvSpPr/>
          <p:nvPr/>
        </p:nvSpPr>
        <p:spPr>
          <a:xfrm>
            <a:off x="3037141" y="2911624"/>
            <a:ext cx="1966570" cy="1519962"/>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41" name="Google Shape;141;p25"/>
          <p:cNvSpPr/>
          <p:nvPr/>
        </p:nvSpPr>
        <p:spPr>
          <a:xfrm>
            <a:off x="4585148" y="2464634"/>
            <a:ext cx="1519961" cy="1966570"/>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42" name="Google Shape;142;p25"/>
          <p:cNvSpPr txBox="1">
            <a:spLocks noGrp="1"/>
          </p:cNvSpPr>
          <p:nvPr>
            <p:ph type="subTitle" idx="1"/>
          </p:nvPr>
        </p:nvSpPr>
        <p:spPr>
          <a:xfrm>
            <a:off x="467425" y="139497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43" name="Google Shape;143;p25"/>
          <p:cNvSpPr txBox="1"/>
          <p:nvPr/>
        </p:nvSpPr>
        <p:spPr>
          <a:xfrm>
            <a:off x="32401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2300" b="1">
                <a:solidFill>
                  <a:schemeClr val="lt1"/>
                </a:solidFill>
                <a:latin typeface="League Spartan"/>
                <a:ea typeface="League Spartan"/>
                <a:cs typeface="League Spartan"/>
                <a:sym typeface="League Spartan"/>
              </a:rPr>
              <a:t>01</a:t>
            </a:r>
            <a:endParaRPr sz="500" b="1">
              <a:latin typeface="League Spartan"/>
              <a:ea typeface="League Spartan"/>
              <a:cs typeface="League Spartan"/>
              <a:sym typeface="League Spartan"/>
            </a:endParaRPr>
          </a:p>
        </p:txBody>
      </p:sp>
      <p:sp>
        <p:nvSpPr>
          <p:cNvPr id="144" name="Google Shape;144;p25"/>
          <p:cNvSpPr txBox="1"/>
          <p:nvPr/>
        </p:nvSpPr>
        <p:spPr>
          <a:xfrm>
            <a:off x="4305541" y="16118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2300" b="1">
                <a:solidFill>
                  <a:schemeClr val="lt1"/>
                </a:solidFill>
                <a:latin typeface="League Spartan"/>
                <a:ea typeface="League Spartan"/>
                <a:cs typeface="League Spartan"/>
                <a:sym typeface="League Spartan"/>
              </a:rPr>
              <a:t>02</a:t>
            </a:r>
            <a:endParaRPr sz="500" b="1">
              <a:latin typeface="League Spartan"/>
              <a:ea typeface="League Spartan"/>
              <a:cs typeface="League Spartan"/>
              <a:sym typeface="League Spartan"/>
            </a:endParaRPr>
          </a:p>
        </p:txBody>
      </p:sp>
      <p:sp>
        <p:nvSpPr>
          <p:cNvPr id="145" name="Google Shape;145;p25"/>
          <p:cNvSpPr txBox="1"/>
          <p:nvPr/>
        </p:nvSpPr>
        <p:spPr>
          <a:xfrm>
            <a:off x="54216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2300" b="1">
                <a:solidFill>
                  <a:schemeClr val="lt1"/>
                </a:solidFill>
                <a:latin typeface="League Spartan"/>
                <a:ea typeface="League Spartan"/>
                <a:cs typeface="League Spartan"/>
                <a:sym typeface="League Spartan"/>
              </a:rPr>
              <a:t>03</a:t>
            </a:r>
            <a:endParaRPr sz="500" b="1">
              <a:latin typeface="League Spartan"/>
              <a:ea typeface="League Spartan"/>
              <a:cs typeface="League Spartan"/>
              <a:sym typeface="League Spartan"/>
            </a:endParaRPr>
          </a:p>
        </p:txBody>
      </p:sp>
      <p:sp>
        <p:nvSpPr>
          <p:cNvPr id="146" name="Google Shape;146;p25"/>
          <p:cNvSpPr txBox="1"/>
          <p:nvPr/>
        </p:nvSpPr>
        <p:spPr>
          <a:xfrm>
            <a:off x="4305541" y="38172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2300" b="1">
                <a:solidFill>
                  <a:schemeClr val="lt1"/>
                </a:solidFill>
                <a:latin typeface="League Spartan"/>
                <a:ea typeface="League Spartan"/>
                <a:cs typeface="League Spartan"/>
                <a:sym typeface="League Spartan"/>
              </a:rPr>
              <a:t>04</a:t>
            </a:r>
            <a:endParaRPr sz="500" b="1">
              <a:latin typeface="League Spartan"/>
              <a:ea typeface="League Spartan"/>
              <a:cs typeface="League Spartan"/>
              <a:sym typeface="League Spartan"/>
            </a:endParaRPr>
          </a:p>
        </p:txBody>
      </p:sp>
      <p:sp>
        <p:nvSpPr>
          <p:cNvPr id="147" name="Google Shape;147;p25"/>
          <p:cNvSpPr txBox="1">
            <a:spLocks noGrp="1"/>
          </p:cNvSpPr>
          <p:nvPr>
            <p:ph type="subTitle" idx="2"/>
          </p:nvPr>
        </p:nvSpPr>
        <p:spPr>
          <a:xfrm>
            <a:off x="467425" y="309642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48" name="Google Shape;148;p25"/>
          <p:cNvSpPr txBox="1">
            <a:spLocks noGrp="1"/>
          </p:cNvSpPr>
          <p:nvPr>
            <p:ph type="subTitle" idx="3"/>
          </p:nvPr>
        </p:nvSpPr>
        <p:spPr>
          <a:xfrm>
            <a:off x="6302925" y="139497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49" name="Google Shape;149;p25"/>
          <p:cNvSpPr txBox="1">
            <a:spLocks noGrp="1"/>
          </p:cNvSpPr>
          <p:nvPr>
            <p:ph type="subTitle" idx="4"/>
          </p:nvPr>
        </p:nvSpPr>
        <p:spPr>
          <a:xfrm>
            <a:off x="6302925" y="309642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50" name="Google Shape;150;p25"/>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oints 4_2">
  <p:cSld name="CUSTOM_2">
    <p:spTree>
      <p:nvGrpSpPr>
        <p:cNvPr id="1" name="Shape 151"/>
        <p:cNvGrpSpPr/>
        <p:nvPr/>
      </p:nvGrpSpPr>
      <p:grpSpPr>
        <a:xfrm>
          <a:off x="0" y="0"/>
          <a:ext cx="0" cy="0"/>
          <a:chOff x="0" y="0"/>
          <a:chExt cx="0" cy="0"/>
        </a:xfrm>
      </p:grpSpPr>
      <p:sp>
        <p:nvSpPr>
          <p:cNvPr id="152" name="Google Shape;152;p26"/>
          <p:cNvSpPr/>
          <p:nvPr/>
        </p:nvSpPr>
        <p:spPr>
          <a:xfrm>
            <a:off x="3734770" y="1278900"/>
            <a:ext cx="1658390" cy="1638576"/>
          </a:xfrm>
          <a:custGeom>
            <a:avLst/>
            <a:gdLst/>
            <a:ahLst/>
            <a:cxnLst/>
            <a:rect l="l" t="t" r="r" b="b"/>
            <a:pathLst>
              <a:path w="21429" h="20851" extrusionOk="0">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53" name="Google Shape;153;p26"/>
          <p:cNvSpPr txBox="1">
            <a:spLocks noGrp="1"/>
          </p:cNvSpPr>
          <p:nvPr>
            <p:ph type="subTitle" idx="1"/>
          </p:nvPr>
        </p:nvSpPr>
        <p:spPr>
          <a:xfrm>
            <a:off x="6368675" y="1394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54" name="Google Shape;154;p26"/>
          <p:cNvSpPr/>
          <p:nvPr/>
        </p:nvSpPr>
        <p:spPr>
          <a:xfrm>
            <a:off x="2902137" y="2119803"/>
            <a:ext cx="1623325" cy="1665656"/>
          </a:xfrm>
          <a:custGeom>
            <a:avLst/>
            <a:gdLst/>
            <a:ahLst/>
            <a:cxnLst/>
            <a:rect l="l" t="t" r="r" b="b"/>
            <a:pathLst>
              <a:path w="21501" h="20867" extrusionOk="0">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55" name="Google Shape;155;p26"/>
          <p:cNvSpPr/>
          <p:nvPr/>
        </p:nvSpPr>
        <p:spPr>
          <a:xfrm>
            <a:off x="4601972" y="2120103"/>
            <a:ext cx="1639864" cy="1665623"/>
          </a:xfrm>
          <a:custGeom>
            <a:avLst/>
            <a:gdLst/>
            <a:ahLst/>
            <a:cxnLst/>
            <a:rect l="l" t="t" r="r" b="b"/>
            <a:pathLst>
              <a:path w="21467" h="21208" extrusionOk="0">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56" name="Google Shape;156;p26"/>
          <p:cNvSpPr/>
          <p:nvPr/>
        </p:nvSpPr>
        <p:spPr>
          <a:xfrm>
            <a:off x="3733047" y="2990677"/>
            <a:ext cx="1662404" cy="1639761"/>
          </a:xfrm>
          <a:custGeom>
            <a:avLst/>
            <a:gdLst/>
            <a:ahLst/>
            <a:cxnLst/>
            <a:rect l="l" t="t" r="r" b="b"/>
            <a:pathLst>
              <a:path w="21501" h="21446" extrusionOk="0">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57" name="Google Shape;157;p26"/>
          <p:cNvSpPr/>
          <p:nvPr/>
        </p:nvSpPr>
        <p:spPr>
          <a:xfrm>
            <a:off x="3736306" y="1917864"/>
            <a:ext cx="423758" cy="316332"/>
          </a:xfrm>
          <a:custGeom>
            <a:avLst/>
            <a:gdLst/>
            <a:ahLst/>
            <a:cxnLst/>
            <a:rect l="l" t="t" r="r" b="b"/>
            <a:pathLst>
              <a:path w="21579" h="21600" extrusionOk="0">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58" name="Google Shape;158;p26"/>
          <p:cNvSpPr/>
          <p:nvPr/>
        </p:nvSpPr>
        <p:spPr>
          <a:xfrm>
            <a:off x="3532785" y="3357930"/>
            <a:ext cx="325512" cy="426509"/>
          </a:xfrm>
          <a:custGeom>
            <a:avLst/>
            <a:gdLst/>
            <a:ahLst/>
            <a:cxnLst/>
            <a:rect l="l" t="t" r="r" b="b"/>
            <a:pathLst>
              <a:path w="21600" h="21579" extrusionOk="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59" name="Google Shape;159;p26"/>
          <p:cNvSpPr/>
          <p:nvPr/>
        </p:nvSpPr>
        <p:spPr>
          <a:xfrm>
            <a:off x="4965248" y="3654331"/>
            <a:ext cx="427165" cy="337446"/>
          </a:xfrm>
          <a:custGeom>
            <a:avLst/>
            <a:gdLst/>
            <a:ahLst/>
            <a:cxnLst/>
            <a:rect l="l" t="t" r="r" b="b"/>
            <a:pathLst>
              <a:path w="21574" h="21600" extrusionOk="0">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60" name="Google Shape;160;p26"/>
          <p:cNvSpPr/>
          <p:nvPr/>
        </p:nvSpPr>
        <p:spPr>
          <a:xfrm>
            <a:off x="5263221" y="2119823"/>
            <a:ext cx="332640" cy="436981"/>
          </a:xfrm>
          <a:custGeom>
            <a:avLst/>
            <a:gdLst/>
            <a:ahLst/>
            <a:cxnLst/>
            <a:rect l="l" t="t" r="r" b="b"/>
            <a:pathLst>
              <a:path w="21600" h="21566" extrusionOk="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61" name="Google Shape;161;p26"/>
          <p:cNvSpPr txBox="1"/>
          <p:nvPr/>
        </p:nvSpPr>
        <p:spPr>
          <a:xfrm>
            <a:off x="4418481" y="1943276"/>
            <a:ext cx="3207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500" b="1">
                <a:solidFill>
                  <a:schemeClr val="accent2"/>
                </a:solidFill>
                <a:latin typeface="League Spartan"/>
                <a:ea typeface="League Spartan"/>
                <a:cs typeface="League Spartan"/>
                <a:sym typeface="League Spartan"/>
              </a:rPr>
              <a:t>01</a:t>
            </a:r>
            <a:endParaRPr sz="1500" b="1">
              <a:solidFill>
                <a:schemeClr val="accent2"/>
              </a:solidFill>
              <a:latin typeface="League Spartan"/>
              <a:ea typeface="League Spartan"/>
              <a:cs typeface="League Spartan"/>
              <a:sym typeface="League Spartan"/>
            </a:endParaRPr>
          </a:p>
        </p:txBody>
      </p:sp>
      <p:sp>
        <p:nvSpPr>
          <p:cNvPr id="162" name="Google Shape;162;p26"/>
          <p:cNvSpPr txBox="1"/>
          <p:nvPr/>
        </p:nvSpPr>
        <p:spPr>
          <a:xfrm>
            <a:off x="4387426" y="3677818"/>
            <a:ext cx="3783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500" b="1">
                <a:solidFill>
                  <a:schemeClr val="accent2"/>
                </a:solidFill>
                <a:latin typeface="League Spartan"/>
                <a:ea typeface="League Spartan"/>
                <a:cs typeface="League Spartan"/>
                <a:sym typeface="League Spartan"/>
              </a:rPr>
              <a:t>03</a:t>
            </a:r>
            <a:endParaRPr sz="1500" b="1">
              <a:solidFill>
                <a:schemeClr val="accent2"/>
              </a:solidFill>
              <a:latin typeface="League Spartan"/>
              <a:ea typeface="League Spartan"/>
              <a:cs typeface="League Spartan"/>
              <a:sym typeface="League Spartan"/>
            </a:endParaRPr>
          </a:p>
        </p:txBody>
      </p:sp>
      <p:sp>
        <p:nvSpPr>
          <p:cNvPr id="163" name="Google Shape;163;p26"/>
          <p:cNvSpPr txBox="1"/>
          <p:nvPr/>
        </p:nvSpPr>
        <p:spPr>
          <a:xfrm>
            <a:off x="5244434" y="2819875"/>
            <a:ext cx="3702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500" b="1">
                <a:solidFill>
                  <a:schemeClr val="accent2"/>
                </a:solidFill>
                <a:latin typeface="League Spartan"/>
                <a:ea typeface="League Spartan"/>
                <a:cs typeface="League Spartan"/>
                <a:sym typeface="League Spartan"/>
              </a:rPr>
              <a:t>02</a:t>
            </a:r>
            <a:endParaRPr sz="1500" b="1">
              <a:solidFill>
                <a:schemeClr val="accent2"/>
              </a:solidFill>
              <a:latin typeface="League Spartan"/>
              <a:ea typeface="League Spartan"/>
              <a:cs typeface="League Spartan"/>
              <a:sym typeface="League Spartan"/>
            </a:endParaRPr>
          </a:p>
        </p:txBody>
      </p:sp>
      <p:sp>
        <p:nvSpPr>
          <p:cNvPr id="164" name="Google Shape;164;p26"/>
          <p:cNvSpPr txBox="1"/>
          <p:nvPr/>
        </p:nvSpPr>
        <p:spPr>
          <a:xfrm>
            <a:off x="3497093" y="2819875"/>
            <a:ext cx="3969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500" b="1">
                <a:solidFill>
                  <a:schemeClr val="accent2"/>
                </a:solidFill>
                <a:latin typeface="League Spartan"/>
                <a:ea typeface="League Spartan"/>
                <a:cs typeface="League Spartan"/>
                <a:sym typeface="League Spartan"/>
              </a:rPr>
              <a:t>04</a:t>
            </a:r>
            <a:endParaRPr sz="1500" b="1">
              <a:solidFill>
                <a:schemeClr val="accent2"/>
              </a:solidFill>
              <a:latin typeface="League Spartan"/>
              <a:ea typeface="League Spartan"/>
              <a:cs typeface="League Spartan"/>
              <a:sym typeface="League Spartan"/>
            </a:endParaRPr>
          </a:p>
        </p:txBody>
      </p:sp>
      <p:sp>
        <p:nvSpPr>
          <p:cNvPr id="165" name="Google Shape;165;p26"/>
          <p:cNvSpPr txBox="1">
            <a:spLocks noGrp="1"/>
          </p:cNvSpPr>
          <p:nvPr>
            <p:ph type="subTitle" idx="2"/>
          </p:nvPr>
        </p:nvSpPr>
        <p:spPr>
          <a:xfrm>
            <a:off x="6368675" y="3321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66" name="Google Shape;166;p26"/>
          <p:cNvSpPr txBox="1">
            <a:spLocks noGrp="1"/>
          </p:cNvSpPr>
          <p:nvPr>
            <p:ph type="subTitle" idx="3"/>
          </p:nvPr>
        </p:nvSpPr>
        <p:spPr>
          <a:xfrm>
            <a:off x="470725" y="1394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167" name="Google Shape;167;p26"/>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168" name="Google Shape;168;p26"/>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oints 4_3">
  <p:cSld name="CUSTOM_3_1">
    <p:spTree>
      <p:nvGrpSpPr>
        <p:cNvPr id="1" name="Shape 169"/>
        <p:cNvGrpSpPr/>
        <p:nvPr/>
      </p:nvGrpSpPr>
      <p:grpSpPr>
        <a:xfrm>
          <a:off x="0" y="0"/>
          <a:ext cx="0" cy="0"/>
          <a:chOff x="0" y="0"/>
          <a:chExt cx="0" cy="0"/>
        </a:xfrm>
      </p:grpSpPr>
      <p:sp>
        <p:nvSpPr>
          <p:cNvPr id="170" name="Google Shape;170;p27"/>
          <p:cNvSpPr txBox="1"/>
          <p:nvPr/>
        </p:nvSpPr>
        <p:spPr>
          <a:xfrm>
            <a:off x="563145"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01</a:t>
            </a:r>
            <a:endParaRPr sz="2000" b="1">
              <a:solidFill>
                <a:schemeClr val="accent4"/>
              </a:solidFill>
              <a:latin typeface="League Spartan"/>
              <a:ea typeface="League Spartan"/>
              <a:cs typeface="League Spartan"/>
              <a:sym typeface="League Spartan"/>
            </a:endParaRPr>
          </a:p>
        </p:txBody>
      </p:sp>
      <p:sp>
        <p:nvSpPr>
          <p:cNvPr id="171" name="Google Shape;171;p27"/>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sp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172" name="Google Shape;172;p27"/>
          <p:cNvSpPr txBox="1">
            <a:spLocks noGrp="1"/>
          </p:cNvSpPr>
          <p:nvPr>
            <p:ph type="subTitle" idx="1"/>
          </p:nvPr>
        </p:nvSpPr>
        <p:spPr>
          <a:xfrm>
            <a:off x="1106375"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73" name="Google Shape;173;p27"/>
          <p:cNvSpPr txBox="1"/>
          <p:nvPr/>
        </p:nvSpPr>
        <p:spPr>
          <a:xfrm>
            <a:off x="4944270"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02</a:t>
            </a:r>
            <a:endParaRPr sz="2000" b="1">
              <a:solidFill>
                <a:schemeClr val="accent4"/>
              </a:solidFill>
              <a:latin typeface="League Spartan"/>
              <a:ea typeface="League Spartan"/>
              <a:cs typeface="League Spartan"/>
              <a:sym typeface="League Spartan"/>
            </a:endParaRPr>
          </a:p>
        </p:txBody>
      </p:sp>
      <p:sp>
        <p:nvSpPr>
          <p:cNvPr id="174" name="Google Shape;174;p27"/>
          <p:cNvSpPr txBox="1">
            <a:spLocks noGrp="1"/>
          </p:cNvSpPr>
          <p:nvPr>
            <p:ph type="subTitle" idx="2"/>
          </p:nvPr>
        </p:nvSpPr>
        <p:spPr>
          <a:xfrm>
            <a:off x="5487500"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75" name="Google Shape;175;p27"/>
          <p:cNvSpPr txBox="1"/>
          <p:nvPr/>
        </p:nvSpPr>
        <p:spPr>
          <a:xfrm>
            <a:off x="563145"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03</a:t>
            </a:r>
            <a:endParaRPr sz="2000" b="1">
              <a:solidFill>
                <a:schemeClr val="accent4"/>
              </a:solidFill>
              <a:latin typeface="League Spartan"/>
              <a:ea typeface="League Spartan"/>
              <a:cs typeface="League Spartan"/>
              <a:sym typeface="League Spartan"/>
            </a:endParaRPr>
          </a:p>
        </p:txBody>
      </p:sp>
      <p:sp>
        <p:nvSpPr>
          <p:cNvPr id="176" name="Google Shape;176;p27"/>
          <p:cNvSpPr txBox="1">
            <a:spLocks noGrp="1"/>
          </p:cNvSpPr>
          <p:nvPr>
            <p:ph type="subTitle" idx="3"/>
          </p:nvPr>
        </p:nvSpPr>
        <p:spPr>
          <a:xfrm>
            <a:off x="1106375"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77" name="Google Shape;177;p27"/>
          <p:cNvSpPr txBox="1"/>
          <p:nvPr/>
        </p:nvSpPr>
        <p:spPr>
          <a:xfrm>
            <a:off x="4944270"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04</a:t>
            </a:r>
            <a:endParaRPr sz="2000" b="1">
              <a:solidFill>
                <a:schemeClr val="accent4"/>
              </a:solidFill>
              <a:latin typeface="League Spartan"/>
              <a:ea typeface="League Spartan"/>
              <a:cs typeface="League Spartan"/>
              <a:sym typeface="League Spartan"/>
            </a:endParaRPr>
          </a:p>
        </p:txBody>
      </p:sp>
      <p:sp>
        <p:nvSpPr>
          <p:cNvPr id="178" name="Google Shape;178;p27"/>
          <p:cNvSpPr txBox="1">
            <a:spLocks noGrp="1"/>
          </p:cNvSpPr>
          <p:nvPr>
            <p:ph type="subTitle" idx="4"/>
          </p:nvPr>
        </p:nvSpPr>
        <p:spPr>
          <a:xfrm>
            <a:off x="5487500"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pos="1404">
          <p15:clr>
            <a:srgbClr val="E46962"/>
          </p15:clr>
        </p15:guide>
        <p15:guide id="2" orient="horz" pos="979">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oints 5_1">
  <p:cSld name="CUSTOM_2_1">
    <p:spTree>
      <p:nvGrpSpPr>
        <p:cNvPr id="1" name="Shape 179"/>
        <p:cNvGrpSpPr/>
        <p:nvPr/>
      </p:nvGrpSpPr>
      <p:grpSpPr>
        <a:xfrm>
          <a:off x="0" y="0"/>
          <a:ext cx="0" cy="0"/>
          <a:chOff x="0" y="0"/>
          <a:chExt cx="0" cy="0"/>
        </a:xfrm>
      </p:grpSpPr>
      <p:sp>
        <p:nvSpPr>
          <p:cNvPr id="180" name="Google Shape;180;p28"/>
          <p:cNvSpPr txBox="1">
            <a:spLocks noGrp="1"/>
          </p:cNvSpPr>
          <p:nvPr>
            <p:ph type="subTitle" idx="1"/>
          </p:nvPr>
        </p:nvSpPr>
        <p:spPr>
          <a:xfrm>
            <a:off x="6354875" y="1183150"/>
            <a:ext cx="2318400" cy="9951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181" name="Google Shape;181;p28"/>
          <p:cNvSpPr txBox="1">
            <a:spLocks noGrp="1"/>
          </p:cNvSpPr>
          <p:nvPr>
            <p:ph type="subTitle" idx="2"/>
          </p:nvPr>
        </p:nvSpPr>
        <p:spPr>
          <a:xfrm>
            <a:off x="6354875" y="2399350"/>
            <a:ext cx="2318400" cy="10479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182" name="Google Shape;182;p28"/>
          <p:cNvSpPr txBox="1">
            <a:spLocks noGrp="1"/>
          </p:cNvSpPr>
          <p:nvPr>
            <p:ph type="subTitle" idx="3"/>
          </p:nvPr>
        </p:nvSpPr>
        <p:spPr>
          <a:xfrm>
            <a:off x="456925" y="1278100"/>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83" name="Google Shape;183;p28"/>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84" name="Google Shape;184;p28"/>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grpSp>
        <p:nvGrpSpPr>
          <p:cNvPr id="185" name="Google Shape;185;p28"/>
          <p:cNvGrpSpPr/>
          <p:nvPr/>
        </p:nvGrpSpPr>
        <p:grpSpPr>
          <a:xfrm>
            <a:off x="3095387" y="1241947"/>
            <a:ext cx="2953226" cy="2951755"/>
            <a:chOff x="3102288" y="1429998"/>
            <a:chExt cx="2953226" cy="2951755"/>
          </a:xfrm>
        </p:grpSpPr>
        <p:sp>
          <p:nvSpPr>
            <p:cNvPr id="186" name="Google Shape;186;p28"/>
            <p:cNvSpPr/>
            <p:nvPr/>
          </p:nvSpPr>
          <p:spPr>
            <a:xfrm>
              <a:off x="4016728" y="1429998"/>
              <a:ext cx="1634040" cy="1193736"/>
            </a:xfrm>
            <a:custGeom>
              <a:avLst/>
              <a:gdLst/>
              <a:ahLst/>
              <a:cxnLst/>
              <a:rect l="l" t="t" r="r" b="b"/>
              <a:pathLst>
                <a:path w="21600" h="21010" extrusionOk="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187" name="Google Shape;187;p28"/>
            <p:cNvSpPr/>
            <p:nvPr/>
          </p:nvSpPr>
          <p:spPr>
            <a:xfrm>
              <a:off x="3102288" y="1570339"/>
              <a:ext cx="1038072" cy="1787832"/>
            </a:xfrm>
            <a:custGeom>
              <a:avLst/>
              <a:gdLst/>
              <a:ahLst/>
              <a:cxnLst/>
              <a:rect l="l" t="t" r="r" b="b"/>
              <a:pathLst>
                <a:path w="21156" h="21600" extrusionOk="0">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88" name="Google Shape;188;p28"/>
            <p:cNvSpPr/>
            <p:nvPr/>
          </p:nvSpPr>
          <p:spPr>
            <a:xfrm>
              <a:off x="3115511" y="3097809"/>
              <a:ext cx="1752732" cy="1245780"/>
            </a:xfrm>
            <a:custGeom>
              <a:avLst/>
              <a:gdLst/>
              <a:ahLst/>
              <a:cxnLst/>
              <a:rect l="l" t="t" r="r" b="b"/>
              <a:pathLst>
                <a:path w="21600" h="21600" extrusionOk="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89" name="Google Shape;189;p28"/>
            <p:cNvSpPr/>
            <p:nvPr/>
          </p:nvSpPr>
          <p:spPr>
            <a:xfrm>
              <a:off x="4311781" y="2799840"/>
              <a:ext cx="1526364" cy="1581913"/>
            </a:xfrm>
            <a:custGeom>
              <a:avLst/>
              <a:gdLst/>
              <a:ahLst/>
              <a:cxnLst/>
              <a:rect l="l" t="t" r="r" b="b"/>
              <a:pathLst>
                <a:path w="21600" h="21243" extrusionOk="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90" name="Google Shape;190;p28"/>
            <p:cNvSpPr/>
            <p:nvPr/>
          </p:nvSpPr>
          <p:spPr>
            <a:xfrm>
              <a:off x="4676823" y="1946286"/>
              <a:ext cx="1378690" cy="1668222"/>
            </a:xfrm>
            <a:custGeom>
              <a:avLst/>
              <a:gdLst/>
              <a:ahLst/>
              <a:cxnLst/>
              <a:rect l="l" t="t" r="r" b="b"/>
              <a:pathLst>
                <a:path w="21337" h="21600" extrusionOk="0">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191" name="Google Shape;191;p28"/>
            <p:cNvSpPr txBox="1"/>
            <p:nvPr/>
          </p:nvSpPr>
          <p:spPr>
            <a:xfrm>
              <a:off x="4444343" y="1670781"/>
              <a:ext cx="3123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600" b="1">
                  <a:solidFill>
                    <a:schemeClr val="lt1"/>
                  </a:solidFill>
                  <a:latin typeface="League Spartan"/>
                  <a:ea typeface="League Spartan"/>
                  <a:cs typeface="League Spartan"/>
                  <a:sym typeface="League Spartan"/>
                </a:rPr>
                <a:t>01</a:t>
              </a:r>
              <a:endParaRPr sz="1600" b="1">
                <a:latin typeface="League Spartan"/>
                <a:ea typeface="League Spartan"/>
                <a:cs typeface="League Spartan"/>
                <a:sym typeface="League Spartan"/>
              </a:endParaRPr>
            </a:p>
          </p:txBody>
        </p:sp>
        <p:sp>
          <p:nvSpPr>
            <p:cNvPr id="192" name="Google Shape;192;p28"/>
            <p:cNvSpPr txBox="1"/>
            <p:nvPr/>
          </p:nvSpPr>
          <p:spPr>
            <a:xfrm>
              <a:off x="5443660" y="2500224"/>
              <a:ext cx="3606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600" b="1">
                  <a:solidFill>
                    <a:schemeClr val="lt1"/>
                  </a:solidFill>
                  <a:latin typeface="League Spartan"/>
                  <a:ea typeface="League Spartan"/>
                  <a:cs typeface="League Spartan"/>
                  <a:sym typeface="League Spartan"/>
                </a:rPr>
                <a:t>02</a:t>
              </a:r>
              <a:endParaRPr sz="1600" b="1">
                <a:latin typeface="League Spartan"/>
                <a:ea typeface="League Spartan"/>
                <a:cs typeface="League Spartan"/>
                <a:sym typeface="League Spartan"/>
              </a:endParaRPr>
            </a:p>
          </p:txBody>
        </p:sp>
        <p:sp>
          <p:nvSpPr>
            <p:cNvPr id="193" name="Google Shape;193;p28"/>
            <p:cNvSpPr txBox="1"/>
            <p:nvPr/>
          </p:nvSpPr>
          <p:spPr>
            <a:xfrm>
              <a:off x="4929328" y="3709325"/>
              <a:ext cx="368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600" b="1">
                  <a:solidFill>
                    <a:schemeClr val="lt1"/>
                  </a:solidFill>
                  <a:latin typeface="League Spartan"/>
                  <a:ea typeface="League Spartan"/>
                  <a:cs typeface="League Spartan"/>
                  <a:sym typeface="League Spartan"/>
                </a:rPr>
                <a:t>03</a:t>
              </a:r>
              <a:endParaRPr sz="1600" b="1">
                <a:latin typeface="League Spartan"/>
                <a:ea typeface="League Spartan"/>
                <a:cs typeface="League Spartan"/>
                <a:sym typeface="League Spartan"/>
              </a:endParaRPr>
            </a:p>
          </p:txBody>
        </p:sp>
        <p:sp>
          <p:nvSpPr>
            <p:cNvPr id="194" name="Google Shape;194;p28"/>
            <p:cNvSpPr txBox="1"/>
            <p:nvPr/>
          </p:nvSpPr>
          <p:spPr>
            <a:xfrm>
              <a:off x="3677557" y="3598802"/>
              <a:ext cx="386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600" b="1">
                  <a:solidFill>
                    <a:schemeClr val="lt1"/>
                  </a:solidFill>
                  <a:latin typeface="League Spartan"/>
                  <a:ea typeface="League Spartan"/>
                  <a:cs typeface="League Spartan"/>
                  <a:sym typeface="League Spartan"/>
                </a:rPr>
                <a:t>04</a:t>
              </a:r>
              <a:endParaRPr sz="1600" b="1">
                <a:latin typeface="League Spartan"/>
                <a:ea typeface="League Spartan"/>
                <a:cs typeface="League Spartan"/>
                <a:sym typeface="League Spartan"/>
              </a:endParaRPr>
            </a:p>
          </p:txBody>
        </p:sp>
        <p:sp>
          <p:nvSpPr>
            <p:cNvPr id="195" name="Google Shape;195;p28"/>
            <p:cNvSpPr txBox="1"/>
            <p:nvPr/>
          </p:nvSpPr>
          <p:spPr>
            <a:xfrm>
              <a:off x="3395840" y="2345006"/>
              <a:ext cx="3804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600" b="1">
                  <a:solidFill>
                    <a:schemeClr val="lt1"/>
                  </a:solidFill>
                  <a:latin typeface="League Spartan"/>
                  <a:ea typeface="League Spartan"/>
                  <a:cs typeface="League Spartan"/>
                  <a:sym typeface="League Spartan"/>
                </a:rPr>
                <a:t>05</a:t>
              </a:r>
              <a:endParaRPr sz="1600" b="1">
                <a:latin typeface="League Spartan"/>
                <a:ea typeface="League Spartan"/>
                <a:cs typeface="League Spartan"/>
                <a:sym typeface="League Spartan"/>
              </a:endParaRPr>
            </a:p>
          </p:txBody>
        </p:sp>
      </p:grpSp>
      <p:sp>
        <p:nvSpPr>
          <p:cNvPr id="196" name="Google Shape;196;p28"/>
          <p:cNvSpPr txBox="1">
            <a:spLocks noGrp="1"/>
          </p:cNvSpPr>
          <p:nvPr>
            <p:ph type="subTitle" idx="5"/>
          </p:nvPr>
        </p:nvSpPr>
        <p:spPr>
          <a:xfrm>
            <a:off x="6354875" y="3668350"/>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spAutoFit/>
          </a:bodyPr>
          <a:lstStyle>
            <a:lvl1pPr marL="457200" lvl="0" indent="-31115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marL="914400" lvl="1"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title"/>
          </p:nvPr>
        </p:nvSpPr>
        <p:spPr>
          <a:xfrm>
            <a:off x="3003450" y="196975"/>
            <a:ext cx="31371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2300" b="1">
                <a:latin typeface="Times New Roman"/>
                <a:ea typeface="Times New Roman"/>
                <a:cs typeface="Times New Roman"/>
                <a:sym typeface="Times New Roman"/>
              </a:rPr>
              <a:t>ĐỒ ÁN      </a:t>
            </a:r>
            <a:endParaRPr sz="3100" b="1">
              <a:latin typeface="League Spartan"/>
              <a:ea typeface="League Spartan"/>
              <a:cs typeface="League Spartan"/>
              <a:sym typeface="League Spartan"/>
            </a:endParaRPr>
          </a:p>
        </p:txBody>
      </p:sp>
      <p:sp>
        <p:nvSpPr>
          <p:cNvPr id="202" name="Google Shape;202;p29"/>
          <p:cNvSpPr txBox="1">
            <a:spLocks noGrp="1"/>
          </p:cNvSpPr>
          <p:nvPr>
            <p:ph type="body" idx="1"/>
          </p:nvPr>
        </p:nvSpPr>
        <p:spPr>
          <a:xfrm>
            <a:off x="763525" y="2158350"/>
            <a:ext cx="5520900" cy="826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vi" sz="1100">
                <a:solidFill>
                  <a:schemeClr val="dk1"/>
                </a:solidFill>
                <a:latin typeface="Arial"/>
                <a:ea typeface="Arial"/>
                <a:cs typeface="Arial"/>
                <a:sym typeface="Arial"/>
              </a:rPr>
              <a:t>Họ và Tên : Nguyễn Thành Bắc ( Nhà phát triểntrang web </a:t>
            </a:r>
            <a:r>
              <a:rPr lang="vi" sz="1100" b="1">
                <a:solidFill>
                  <a:srgbClr val="374151"/>
                </a:solidFill>
                <a:highlight>
                  <a:srgbClr val="F7F7F8"/>
                </a:highlight>
                <a:latin typeface="Arial"/>
                <a:ea typeface="Arial"/>
                <a:cs typeface="Arial"/>
                <a:sym typeface="Arial"/>
              </a:rPr>
              <a:t>SafeStorage</a:t>
            </a:r>
            <a:r>
              <a:rPr lang="vi" sz="1100">
                <a:solidFill>
                  <a:srgbClr val="374151"/>
                </a:solidFill>
                <a:highlight>
                  <a:srgbClr val="F7F7F8"/>
                </a:highlight>
                <a:latin typeface="Arial"/>
                <a:ea typeface="Arial"/>
                <a:cs typeface="Arial"/>
                <a:sym typeface="Arial"/>
              </a:rPr>
              <a:t>)</a:t>
            </a:r>
            <a:endParaRPr sz="1100">
              <a:solidFill>
                <a:srgbClr val="374151"/>
              </a:solidFill>
              <a:highlight>
                <a:srgbClr val="F7F7F8"/>
              </a:highlight>
              <a:latin typeface="Arial"/>
              <a:ea typeface="Arial"/>
              <a:cs typeface="Arial"/>
              <a:sym typeface="Arial"/>
            </a:endParaRPr>
          </a:p>
          <a:p>
            <a:pPr marL="0" lvl="0" indent="0" algn="l" rtl="0">
              <a:lnSpc>
                <a:spcPct val="115000"/>
              </a:lnSpc>
              <a:spcBef>
                <a:spcPts val="1200"/>
              </a:spcBef>
              <a:spcAft>
                <a:spcPts val="0"/>
              </a:spcAft>
              <a:buNone/>
            </a:pPr>
            <a:r>
              <a:rPr lang="vi" sz="1100">
                <a:solidFill>
                  <a:schemeClr val="dk1"/>
                </a:solidFill>
                <a:latin typeface="Arial"/>
                <a:ea typeface="Arial"/>
                <a:cs typeface="Arial"/>
                <a:sym typeface="Arial"/>
              </a:rPr>
              <a:t>Msv : </a:t>
            </a:r>
            <a:r>
              <a:rPr lang="vi" sz="1100">
                <a:solidFill>
                  <a:srgbClr val="222222"/>
                </a:solidFill>
                <a:highlight>
                  <a:srgbClr val="FFFFFF"/>
                </a:highlight>
                <a:latin typeface="Arial"/>
                <a:ea typeface="Arial"/>
                <a:cs typeface="Arial"/>
                <a:sym typeface="Arial"/>
              </a:rPr>
              <a:t>2174801040739</a:t>
            </a:r>
            <a:endParaRPr sz="1100">
              <a:solidFill>
                <a:srgbClr val="222222"/>
              </a:solidFill>
              <a:highlight>
                <a:srgbClr val="FFFFFF"/>
              </a:highlight>
              <a:latin typeface="Arial"/>
              <a:ea typeface="Arial"/>
              <a:cs typeface="Arial"/>
              <a:sym typeface="Arial"/>
            </a:endParaRPr>
          </a:p>
          <a:p>
            <a:pPr marL="0" lvl="0" indent="0" algn="l" rtl="0">
              <a:spcBef>
                <a:spcPts val="1200"/>
              </a:spcBef>
              <a:spcAft>
                <a:spcPts val="1200"/>
              </a:spcAft>
              <a:buNone/>
            </a:pPr>
            <a:endParaRPr sz="1600"/>
          </a:p>
        </p:txBody>
      </p:sp>
      <p:sp>
        <p:nvSpPr>
          <p:cNvPr id="203" name="Google Shape;203;p29"/>
          <p:cNvSpPr/>
          <p:nvPr/>
        </p:nvSpPr>
        <p:spPr>
          <a:xfrm>
            <a:off x="632175" y="270500"/>
            <a:ext cx="556800" cy="726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lt1"/>
              </a:highlight>
            </a:endParaRPr>
          </a:p>
        </p:txBody>
      </p:sp>
      <p:sp>
        <p:nvSpPr>
          <p:cNvPr id="204" name="Google Shape;204;p29"/>
          <p:cNvSpPr txBox="1"/>
          <p:nvPr/>
        </p:nvSpPr>
        <p:spPr>
          <a:xfrm>
            <a:off x="1488750" y="1032200"/>
            <a:ext cx="5192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2200" b="1">
                <a:solidFill>
                  <a:schemeClr val="dk1"/>
                </a:solidFill>
                <a:latin typeface="Times New Roman"/>
                <a:ea typeface="Times New Roman"/>
                <a:cs typeface="Times New Roman"/>
                <a:sym typeface="Times New Roman"/>
              </a:rPr>
              <a:t>AN TOÀN VÀ BẢO MẬT THÔNG TIN   </a:t>
            </a:r>
            <a:endParaRPr sz="1600"/>
          </a:p>
        </p:txBody>
      </p:sp>
      <p:sp>
        <p:nvSpPr>
          <p:cNvPr id="205" name="Google Shape;205;p29"/>
          <p:cNvSpPr txBox="1"/>
          <p:nvPr/>
        </p:nvSpPr>
        <p:spPr>
          <a:xfrm>
            <a:off x="809750" y="3516525"/>
            <a:ext cx="5609400" cy="1280700"/>
          </a:xfrm>
          <a:prstGeom prst="rect">
            <a:avLst/>
          </a:prstGeom>
          <a:noFill/>
          <a:ln>
            <a:noFill/>
          </a:ln>
        </p:spPr>
        <p:txBody>
          <a:bodyPr spcFirstLastPara="1" wrap="square" lIns="91425" tIns="91425" rIns="91425" bIns="91425" anchor="t" anchorCtr="0">
            <a:spAutoFit/>
          </a:bodyPr>
          <a:lstStyle/>
          <a:p>
            <a:pPr marL="0" lvl="0" indent="457200" algn="l" rtl="0">
              <a:lnSpc>
                <a:spcPct val="115000"/>
              </a:lnSpc>
              <a:spcBef>
                <a:spcPts val="0"/>
              </a:spcBef>
              <a:spcAft>
                <a:spcPts val="1200"/>
              </a:spcAft>
              <a:buNone/>
            </a:pPr>
            <a:r>
              <a:rPr lang="vi" sz="1600">
                <a:solidFill>
                  <a:schemeClr val="dk2"/>
                </a:solidFill>
                <a:latin typeface="Inter"/>
                <a:ea typeface="Inter"/>
                <a:cs typeface="Inter"/>
                <a:sym typeface="Inter"/>
              </a:rPr>
              <a:t>Một dự án trang web được gọi là SafeStorage cho phép người dùng đăng nhập vào cung cấp một nền tảng để lưu trữ và chia sẻ các tài liệu quan trọng một cách an toàn và bảo mật trên internet.</a:t>
            </a:r>
            <a:endParaRPr sz="1600">
              <a:solidFill>
                <a:schemeClr val="dk2"/>
              </a:solidFill>
              <a:latin typeface="Inter"/>
              <a:ea typeface="Inter"/>
              <a:cs typeface="Inter"/>
              <a:sym typeface="Inter"/>
            </a:endParaRPr>
          </a:p>
        </p:txBody>
      </p:sp>
      <p:sp>
        <p:nvSpPr>
          <p:cNvPr id="206" name="Google Shape;206;p29"/>
          <p:cNvSpPr txBox="1">
            <a:spLocks noGrp="1"/>
          </p:cNvSpPr>
          <p:nvPr>
            <p:ph type="title"/>
          </p:nvPr>
        </p:nvSpPr>
        <p:spPr>
          <a:xfrm>
            <a:off x="873375" y="3095400"/>
            <a:ext cx="2301900" cy="49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1600"/>
              <a:t>Ý TƯỞNG</a:t>
            </a:r>
            <a:endParaRPr sz="1100"/>
          </a:p>
        </p:txBody>
      </p:sp>
      <p:sp>
        <p:nvSpPr>
          <p:cNvPr id="207" name="Google Shape;207;p29"/>
          <p:cNvSpPr/>
          <p:nvPr/>
        </p:nvSpPr>
        <p:spPr>
          <a:xfrm>
            <a:off x="490575" y="3237750"/>
            <a:ext cx="382800" cy="209400"/>
          </a:xfrm>
          <a:prstGeom prst="right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a:spLocks noGrp="1"/>
          </p:cNvSpPr>
          <p:nvPr>
            <p:ph type="subTitle" idx="1"/>
          </p:nvPr>
        </p:nvSpPr>
        <p:spPr>
          <a:xfrm>
            <a:off x="383075" y="1908900"/>
            <a:ext cx="2469000" cy="10671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vi" sz="1500" b="1"/>
              <a:t>1.</a:t>
            </a:r>
            <a:r>
              <a:rPr lang="vi" sz="1300"/>
              <a:t> Khóa mã hóa được tạo ngẫu nhiên đảm bảo tính ngẫu nhiên và bảo mật.</a:t>
            </a:r>
            <a:endParaRPr sz="1300"/>
          </a:p>
        </p:txBody>
      </p:sp>
      <p:sp>
        <p:nvSpPr>
          <p:cNvPr id="276" name="Google Shape;276;p38"/>
          <p:cNvSpPr txBox="1">
            <a:spLocks noGrp="1"/>
          </p:cNvSpPr>
          <p:nvPr>
            <p:ph type="subTitle" idx="2"/>
          </p:nvPr>
        </p:nvSpPr>
        <p:spPr>
          <a:xfrm>
            <a:off x="3284775" y="1908900"/>
            <a:ext cx="2469000" cy="8601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vi" sz="1500" b="1"/>
              <a:t>2.</a:t>
            </a:r>
            <a:r>
              <a:rPr lang="vi" sz="1300"/>
              <a:t> Quá trình mã hóa được thực hiện trên máy chủ để tăng cường an toàn và bảo mật.</a:t>
            </a:r>
            <a:endParaRPr sz="1300"/>
          </a:p>
        </p:txBody>
      </p:sp>
      <p:sp>
        <p:nvSpPr>
          <p:cNvPr id="277" name="Google Shape;277;p38"/>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III. Bảo mật và an toàn của quá trình mã hóa</a:t>
            </a:r>
            <a:endParaRPr/>
          </a:p>
        </p:txBody>
      </p:sp>
      <p:sp>
        <p:nvSpPr>
          <p:cNvPr id="278" name="Google Shape;278;p38"/>
          <p:cNvSpPr txBox="1">
            <a:spLocks noGrp="1"/>
          </p:cNvSpPr>
          <p:nvPr>
            <p:ph type="subTitle" idx="3"/>
          </p:nvPr>
        </p:nvSpPr>
        <p:spPr>
          <a:xfrm>
            <a:off x="6186450" y="1908900"/>
            <a:ext cx="2469000" cy="10671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vi" sz="1500" b="1"/>
              <a:t>3.</a:t>
            </a:r>
            <a:r>
              <a:rPr lang="vi" sz="1300"/>
              <a:t> Dữ liệu được mã hóa trước khi lưu trữ trên trang web, đảm bảo tính bảo mật và an toàn của dữ liệu.</a:t>
            </a:r>
            <a:endParaRPr sz="13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39"/>
          <p:cNvPicPr preferRelativeResize="0">
            <a:picLocks noGrp="1"/>
          </p:cNvPicPr>
          <p:nvPr>
            <p:ph type="pic" idx="2"/>
          </p:nvPr>
        </p:nvPicPr>
        <p:blipFill rotWithShape="1">
          <a:blip r:embed="rId3">
            <a:alphaModFix/>
          </a:blip>
          <a:srcRect l="7373" r="7382"/>
          <a:stretch/>
        </p:blipFill>
        <p:spPr>
          <a:xfrm>
            <a:off x="5936875" y="612300"/>
            <a:ext cx="2615100" cy="3918900"/>
          </a:xfrm>
          <a:prstGeom prst="roundRect">
            <a:avLst>
              <a:gd name="adj" fmla="val 16667"/>
            </a:avLst>
          </a:prstGeom>
        </p:spPr>
      </p:pic>
      <p:sp>
        <p:nvSpPr>
          <p:cNvPr id="284" name="Google Shape;284;p39"/>
          <p:cNvSpPr txBox="1">
            <a:spLocks noGrp="1"/>
          </p:cNvSpPr>
          <p:nvPr>
            <p:ph type="title"/>
          </p:nvPr>
        </p:nvSpPr>
        <p:spPr>
          <a:xfrm>
            <a:off x="1142975" y="309600"/>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IV. Mô phỏng</a:t>
            </a:r>
            <a:endParaRPr/>
          </a:p>
        </p:txBody>
      </p:sp>
      <p:sp>
        <p:nvSpPr>
          <p:cNvPr id="285" name="Google Shape;285;p39"/>
          <p:cNvSpPr txBox="1"/>
          <p:nvPr/>
        </p:nvSpPr>
        <p:spPr>
          <a:xfrm>
            <a:off x="359625" y="1036500"/>
            <a:ext cx="4986600" cy="615000"/>
          </a:xfrm>
          <a:prstGeom prst="rect">
            <a:avLst/>
          </a:prstGeom>
          <a:noFill/>
          <a:ln>
            <a:noFill/>
          </a:ln>
        </p:spPr>
        <p:txBody>
          <a:bodyPr spcFirstLastPara="1" wrap="square" lIns="91425" tIns="91425" rIns="91425" bIns="91425" anchor="t" anchorCtr="0">
            <a:spAutoFit/>
          </a:bodyPr>
          <a:lstStyle/>
          <a:p>
            <a:pPr marL="63500" lvl="0" indent="0" algn="l" rtl="0">
              <a:lnSpc>
                <a:spcPct val="115000"/>
              </a:lnSpc>
              <a:spcBef>
                <a:spcPts val="0"/>
              </a:spcBef>
              <a:spcAft>
                <a:spcPts val="0"/>
              </a:spcAft>
              <a:buNone/>
            </a:pPr>
            <a:r>
              <a:rPr lang="vi" sz="1300">
                <a:solidFill>
                  <a:srgbClr val="374151"/>
                </a:solidFill>
                <a:highlight>
                  <a:srgbClr val="F7F7F8"/>
                </a:highlight>
              </a:rPr>
              <a:t>Giả sử , nếu tôi nhập vào tên của mình là ” Nguyễn Thành Bắc “ vào web , thì quá trình mã hóa sẽ diễn ra như sau :</a:t>
            </a:r>
            <a:endParaRPr sz="1300">
              <a:solidFill>
                <a:srgbClr val="374151"/>
              </a:solidFill>
              <a:highlight>
                <a:srgbClr val="F7F7F8"/>
              </a:highlight>
            </a:endParaRPr>
          </a:p>
        </p:txBody>
      </p:sp>
      <p:sp>
        <p:nvSpPr>
          <p:cNvPr id="286" name="Google Shape;286;p39"/>
          <p:cNvSpPr txBox="1"/>
          <p:nvPr/>
        </p:nvSpPr>
        <p:spPr>
          <a:xfrm>
            <a:off x="328325" y="1651500"/>
            <a:ext cx="3000000" cy="384900"/>
          </a:xfrm>
          <a:prstGeom prst="rect">
            <a:avLst/>
          </a:prstGeom>
          <a:noFill/>
          <a:ln>
            <a:noFill/>
          </a:ln>
        </p:spPr>
        <p:txBody>
          <a:bodyPr spcFirstLastPara="1" wrap="square" lIns="91425" tIns="91425" rIns="91425" bIns="91425" anchor="t" anchorCtr="0">
            <a:spAutoFit/>
          </a:bodyPr>
          <a:lstStyle/>
          <a:p>
            <a:pPr marL="63500" lvl="0" indent="0" algn="l" rtl="0">
              <a:lnSpc>
                <a:spcPct val="115000"/>
              </a:lnSpc>
              <a:spcBef>
                <a:spcPts val="0"/>
              </a:spcBef>
              <a:spcAft>
                <a:spcPts val="0"/>
              </a:spcAft>
              <a:buNone/>
            </a:pPr>
            <a:r>
              <a:rPr lang="vi" sz="1300">
                <a:solidFill>
                  <a:srgbClr val="374151"/>
                </a:solidFill>
                <a:highlight>
                  <a:srgbClr val="F7F7F8"/>
                </a:highlight>
              </a:rPr>
              <a:t>Bước 1: chuẩn bị mã hóa</a:t>
            </a:r>
            <a:endParaRPr sz="1300">
              <a:solidFill>
                <a:srgbClr val="374151"/>
              </a:solidFill>
              <a:highlight>
                <a:srgbClr val="F7F7F8"/>
              </a:highlight>
            </a:endParaRPr>
          </a:p>
        </p:txBody>
      </p:sp>
      <p:sp>
        <p:nvSpPr>
          <p:cNvPr id="287" name="Google Shape;287;p39"/>
          <p:cNvSpPr txBox="1"/>
          <p:nvPr/>
        </p:nvSpPr>
        <p:spPr>
          <a:xfrm>
            <a:off x="453375" y="2114600"/>
            <a:ext cx="4572300" cy="12237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374151"/>
              </a:buClr>
              <a:buSzPts val="1400"/>
              <a:buChar char="●"/>
            </a:pPr>
            <a:r>
              <a:rPr lang="vi" sz="1200">
                <a:solidFill>
                  <a:srgbClr val="374151"/>
                </a:solidFill>
                <a:highlight>
                  <a:srgbClr val="F7F7F8"/>
                </a:highlight>
              </a:rPr>
              <a:t>Tạo khoá mã hóa AES 128-bit ngẫu nhiên,                  	     ví dụ: "b61c57d8b2e92c292704405d3dc3f3c9"</a:t>
            </a:r>
            <a:endParaRPr sz="1200">
              <a:solidFill>
                <a:srgbClr val="374151"/>
              </a:solidFill>
              <a:highlight>
                <a:srgbClr val="F7F7F8"/>
              </a:highlight>
            </a:endParaRPr>
          </a:p>
          <a:p>
            <a:pPr marL="457200" lvl="0" indent="0" algn="l" rtl="0">
              <a:lnSpc>
                <a:spcPct val="115000"/>
              </a:lnSpc>
              <a:spcBef>
                <a:spcPts val="0"/>
              </a:spcBef>
              <a:spcAft>
                <a:spcPts val="0"/>
              </a:spcAft>
              <a:buNone/>
            </a:pPr>
            <a:endParaRPr sz="1200">
              <a:solidFill>
                <a:srgbClr val="374151"/>
              </a:solidFill>
              <a:highlight>
                <a:srgbClr val="F7F7F8"/>
              </a:highlight>
            </a:endParaRPr>
          </a:p>
          <a:p>
            <a:pPr marL="457200" lvl="0" indent="-304800" algn="l" rtl="0">
              <a:lnSpc>
                <a:spcPct val="115000"/>
              </a:lnSpc>
              <a:spcBef>
                <a:spcPts val="0"/>
              </a:spcBef>
              <a:spcAft>
                <a:spcPts val="0"/>
              </a:spcAft>
              <a:buClr>
                <a:srgbClr val="374151"/>
              </a:buClr>
              <a:buSzPts val="1200"/>
              <a:buChar char="●"/>
            </a:pPr>
            <a:r>
              <a:rPr lang="vi" sz="1200">
                <a:solidFill>
                  <a:srgbClr val="374151"/>
                </a:solidFill>
                <a:highlight>
                  <a:srgbClr val="F7F7F8"/>
                </a:highlight>
              </a:rPr>
              <a:t>Lưu khoá mã hóa an toàn trên máy chủ của tôi</a:t>
            </a:r>
            <a:endParaRPr sz="1200">
              <a:solidFill>
                <a:srgbClr val="374151"/>
              </a:solidFill>
              <a:highlight>
                <a:srgbClr val="F7F7F8"/>
              </a:highlight>
            </a:endParaRPr>
          </a:p>
          <a:p>
            <a:pPr marL="63500" lvl="0" indent="-228600" algn="l" rtl="0">
              <a:lnSpc>
                <a:spcPct val="115000"/>
              </a:lnSpc>
              <a:spcBef>
                <a:spcPts val="0"/>
              </a:spcBef>
              <a:spcAft>
                <a:spcPts val="0"/>
              </a:spcAft>
              <a:buNone/>
            </a:pPr>
            <a:r>
              <a:rPr lang="vi" sz="1000">
                <a:solidFill>
                  <a:srgbClr val="374151"/>
                </a:solidFill>
                <a:highlight>
                  <a:srgbClr val="F7F7F8"/>
                </a:highlight>
              </a:rPr>
              <a:t>·</a:t>
            </a:r>
            <a:r>
              <a:rPr lang="vi" sz="700">
                <a:solidFill>
                  <a:srgbClr val="374151"/>
                </a:solidFill>
                <a:highlight>
                  <a:srgbClr val="F7F7F8"/>
                </a:highlight>
                <a:latin typeface="Times New Roman"/>
                <a:ea typeface="Times New Roman"/>
                <a:cs typeface="Times New Roman"/>
                <a:sym typeface="Times New Roman"/>
              </a:rPr>
              <a:t>        </a:t>
            </a:r>
            <a:endParaRPr sz="1200">
              <a:solidFill>
                <a:srgbClr val="374151"/>
              </a:solidFill>
              <a:highlight>
                <a:srgbClr val="F7F7F8"/>
              </a:highlight>
            </a:endParaRPr>
          </a:p>
        </p:txBody>
      </p:sp>
      <p:sp>
        <p:nvSpPr>
          <p:cNvPr id="288" name="Google Shape;288;p39"/>
          <p:cNvSpPr txBox="1"/>
          <p:nvPr/>
        </p:nvSpPr>
        <p:spPr>
          <a:xfrm>
            <a:off x="453375" y="3517600"/>
            <a:ext cx="3720300" cy="384900"/>
          </a:xfrm>
          <a:prstGeom prst="rect">
            <a:avLst/>
          </a:prstGeom>
          <a:noFill/>
          <a:ln>
            <a:noFill/>
          </a:ln>
        </p:spPr>
        <p:txBody>
          <a:bodyPr spcFirstLastPara="1" wrap="square" lIns="91425" tIns="91425" rIns="91425" bIns="91425" anchor="t" anchorCtr="0">
            <a:spAutoFit/>
          </a:bodyPr>
          <a:lstStyle/>
          <a:p>
            <a:pPr marL="63500" lvl="0" indent="0" algn="l" rtl="0">
              <a:lnSpc>
                <a:spcPct val="115000"/>
              </a:lnSpc>
              <a:spcBef>
                <a:spcPts val="0"/>
              </a:spcBef>
              <a:spcAft>
                <a:spcPts val="0"/>
              </a:spcAft>
              <a:buNone/>
            </a:pPr>
            <a:r>
              <a:rPr lang="vi" sz="1300">
                <a:solidFill>
                  <a:srgbClr val="374151"/>
                </a:solidFill>
                <a:highlight>
                  <a:srgbClr val="F7F7F8"/>
                </a:highlight>
              </a:rPr>
              <a:t>Bước 2: Chia tên thành các khối dữ liệu</a:t>
            </a:r>
            <a:endParaRPr sz="1300">
              <a:solidFill>
                <a:srgbClr val="374151"/>
              </a:solidFill>
              <a:highlight>
                <a:srgbClr val="F7F7F8"/>
              </a:highlight>
            </a:endParaRPr>
          </a:p>
        </p:txBody>
      </p:sp>
      <p:sp>
        <p:nvSpPr>
          <p:cNvPr id="289" name="Google Shape;289;p39"/>
          <p:cNvSpPr txBox="1"/>
          <p:nvPr/>
        </p:nvSpPr>
        <p:spPr>
          <a:xfrm>
            <a:off x="453375" y="4041925"/>
            <a:ext cx="4307100" cy="6171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374151"/>
              </a:buClr>
              <a:buSzPts val="1400"/>
              <a:buChar char="●"/>
            </a:pPr>
            <a:r>
              <a:rPr lang="vi" sz="1200">
                <a:solidFill>
                  <a:srgbClr val="374151"/>
                </a:solidFill>
                <a:highlight>
                  <a:srgbClr val="F7F7F8"/>
                </a:highlight>
              </a:rPr>
              <a:t>Tên “Nguyễn Thành Bắc“ sẽ được chia thành 2 khối dữ liệu: “Nguyễn Thành” và “Bắc”</a:t>
            </a:r>
            <a:endParaRPr sz="1200">
              <a:solidFill>
                <a:srgbClr val="374151"/>
              </a:solidFill>
              <a:highlight>
                <a:srgbClr val="F7F7F8"/>
              </a:highligh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40"/>
          <p:cNvPicPr preferRelativeResize="0">
            <a:picLocks noGrp="1"/>
          </p:cNvPicPr>
          <p:nvPr>
            <p:ph type="pic" idx="2"/>
          </p:nvPr>
        </p:nvPicPr>
        <p:blipFill rotWithShape="1">
          <a:blip r:embed="rId3">
            <a:alphaModFix/>
          </a:blip>
          <a:srcRect l="7373" r="7382"/>
          <a:stretch/>
        </p:blipFill>
        <p:spPr>
          <a:xfrm>
            <a:off x="5936875" y="612300"/>
            <a:ext cx="2615100" cy="3918900"/>
          </a:xfrm>
          <a:prstGeom prst="roundRect">
            <a:avLst>
              <a:gd name="adj" fmla="val 16667"/>
            </a:avLst>
          </a:prstGeom>
        </p:spPr>
      </p:pic>
      <p:sp>
        <p:nvSpPr>
          <p:cNvPr id="295" name="Google Shape;295;p40"/>
          <p:cNvSpPr txBox="1">
            <a:spLocks noGrp="1"/>
          </p:cNvSpPr>
          <p:nvPr>
            <p:ph type="title"/>
          </p:nvPr>
        </p:nvSpPr>
        <p:spPr>
          <a:xfrm>
            <a:off x="1150775" y="270500"/>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IV. Mô phỏng</a:t>
            </a:r>
            <a:endParaRPr/>
          </a:p>
        </p:txBody>
      </p:sp>
      <p:sp>
        <p:nvSpPr>
          <p:cNvPr id="296" name="Google Shape;296;p40"/>
          <p:cNvSpPr txBox="1">
            <a:spLocks noGrp="1"/>
          </p:cNvSpPr>
          <p:nvPr>
            <p:ph type="subTitle" idx="1"/>
          </p:nvPr>
        </p:nvSpPr>
        <p:spPr>
          <a:xfrm>
            <a:off x="742600" y="1637625"/>
            <a:ext cx="4164300" cy="2831700"/>
          </a:xfrm>
          <a:prstGeom prst="rect">
            <a:avLst/>
          </a:prstGeom>
        </p:spPr>
        <p:txBody>
          <a:bodyPr spcFirstLastPara="1" wrap="square" lIns="91425" tIns="91425" rIns="91425" bIns="91425" anchor="b" anchorCtr="0">
            <a:noAutofit/>
          </a:bodyPr>
          <a:lstStyle/>
          <a:p>
            <a:pPr marL="457200" lvl="0" indent="-311150" algn="l" rtl="0">
              <a:lnSpc>
                <a:spcPct val="115000"/>
              </a:lnSpc>
              <a:spcBef>
                <a:spcPts val="0"/>
              </a:spcBef>
              <a:spcAft>
                <a:spcPts val="0"/>
              </a:spcAft>
              <a:buSzPts val="1300"/>
              <a:buChar char="●"/>
            </a:pPr>
            <a:r>
              <a:rPr lang="vi" sz="800">
                <a:solidFill>
                  <a:srgbClr val="374151"/>
                </a:solidFill>
                <a:highlight>
                  <a:srgbClr val="F7F7F8"/>
                </a:highlight>
                <a:latin typeface="Times New Roman"/>
                <a:ea typeface="Times New Roman"/>
                <a:cs typeface="Times New Roman"/>
                <a:sym typeface="Times New Roman"/>
              </a:rPr>
              <a:t> </a:t>
            </a:r>
            <a:r>
              <a:rPr lang="vi">
                <a:solidFill>
                  <a:srgbClr val="374151"/>
                </a:solidFill>
                <a:highlight>
                  <a:srgbClr val="F7F7F8"/>
                </a:highlight>
                <a:latin typeface="Arial"/>
                <a:ea typeface="Arial"/>
                <a:cs typeface="Arial"/>
                <a:sym typeface="Arial"/>
              </a:rPr>
              <a:t>Mỗi khối dữ liệu sẽ được mã hóa bằng thuật toán AES 128-bit và khoá mã hóa tương ứng được sử dụng.</a:t>
            </a:r>
            <a:endParaRPr>
              <a:solidFill>
                <a:srgbClr val="374151"/>
              </a:solidFill>
              <a:highlight>
                <a:srgbClr val="F7F7F8"/>
              </a:highlight>
              <a:latin typeface="Arial"/>
              <a:ea typeface="Arial"/>
              <a:cs typeface="Arial"/>
              <a:sym typeface="Arial"/>
            </a:endParaRPr>
          </a:p>
          <a:p>
            <a:pPr marL="457200" lvl="0" indent="0" algn="l" rtl="0">
              <a:lnSpc>
                <a:spcPct val="115000"/>
              </a:lnSpc>
              <a:spcBef>
                <a:spcPts val="0"/>
              </a:spcBef>
              <a:spcAft>
                <a:spcPts val="0"/>
              </a:spcAft>
              <a:buNone/>
            </a:pPr>
            <a:endParaRPr>
              <a:solidFill>
                <a:srgbClr val="374151"/>
              </a:solidFill>
              <a:highlight>
                <a:srgbClr val="F7F7F8"/>
              </a:highlight>
              <a:latin typeface="Arial"/>
              <a:ea typeface="Arial"/>
              <a:cs typeface="Arial"/>
              <a:sym typeface="Arial"/>
            </a:endParaRPr>
          </a:p>
          <a:p>
            <a:pPr marL="457200" lvl="0" indent="-317500" algn="l" rtl="0">
              <a:lnSpc>
                <a:spcPct val="115000"/>
              </a:lnSpc>
              <a:spcBef>
                <a:spcPts val="0"/>
              </a:spcBef>
              <a:spcAft>
                <a:spcPts val="0"/>
              </a:spcAft>
              <a:buSzPts val="1400"/>
              <a:buChar char="●"/>
            </a:pPr>
            <a:r>
              <a:rPr lang="vi">
                <a:solidFill>
                  <a:srgbClr val="374151"/>
                </a:solidFill>
                <a:highlight>
                  <a:srgbClr val="F7F7F8"/>
                </a:highlight>
                <a:latin typeface="Arial"/>
                <a:ea typeface="Arial"/>
                <a:cs typeface="Arial"/>
                <a:sym typeface="Arial"/>
              </a:rPr>
              <a:t>Ví dụ: khối "Nguyễn Thành" được mã hóa bằng khoá mã hóa "b61c57d8b2e92c292704405d3dc3f3c9", kết quả là "cGwN2XdW+YYmxIK3dUEOdw=="</a:t>
            </a:r>
            <a:endParaRPr>
              <a:solidFill>
                <a:srgbClr val="374151"/>
              </a:solidFill>
              <a:highlight>
                <a:srgbClr val="F7F7F8"/>
              </a:highlight>
              <a:latin typeface="Arial"/>
              <a:ea typeface="Arial"/>
              <a:cs typeface="Arial"/>
              <a:sym typeface="Arial"/>
            </a:endParaRPr>
          </a:p>
          <a:p>
            <a:pPr marL="0" lvl="0" indent="0" algn="l" rtl="0">
              <a:lnSpc>
                <a:spcPct val="115000"/>
              </a:lnSpc>
              <a:spcBef>
                <a:spcPts val="0"/>
              </a:spcBef>
              <a:spcAft>
                <a:spcPts val="0"/>
              </a:spcAft>
              <a:buNone/>
            </a:pPr>
            <a:endParaRPr>
              <a:solidFill>
                <a:srgbClr val="374151"/>
              </a:solidFill>
              <a:highlight>
                <a:srgbClr val="F7F7F8"/>
              </a:highlight>
              <a:latin typeface="Arial"/>
              <a:ea typeface="Arial"/>
              <a:cs typeface="Arial"/>
              <a:sym typeface="Arial"/>
            </a:endParaRPr>
          </a:p>
          <a:p>
            <a:pPr marL="457200" lvl="0" indent="-317500" algn="l" rtl="0">
              <a:lnSpc>
                <a:spcPct val="115000"/>
              </a:lnSpc>
              <a:spcBef>
                <a:spcPts val="0"/>
              </a:spcBef>
              <a:spcAft>
                <a:spcPts val="0"/>
              </a:spcAft>
              <a:buSzPts val="1400"/>
              <a:buChar char="●"/>
            </a:pPr>
            <a:r>
              <a:rPr lang="vi">
                <a:solidFill>
                  <a:srgbClr val="374151"/>
                </a:solidFill>
                <a:highlight>
                  <a:srgbClr val="F7F7F8"/>
                </a:highlight>
                <a:latin typeface="Arial"/>
                <a:ea typeface="Arial"/>
                <a:cs typeface="Arial"/>
                <a:sym typeface="Arial"/>
              </a:rPr>
              <a:t>Khối "Bắc" được mã hóa bằng khoá mã hóa "b61c57d8b2e92c292704405d3dc3f3c9", kết quả là "ldG9W8V0Qdi+H1rVv1yj0g=="</a:t>
            </a:r>
            <a:endParaRPr sz="1400"/>
          </a:p>
        </p:txBody>
      </p:sp>
      <p:sp>
        <p:nvSpPr>
          <p:cNvPr id="297" name="Google Shape;297;p40"/>
          <p:cNvSpPr txBox="1"/>
          <p:nvPr/>
        </p:nvSpPr>
        <p:spPr>
          <a:xfrm>
            <a:off x="555000" y="1070525"/>
            <a:ext cx="3000000" cy="400200"/>
          </a:xfrm>
          <a:prstGeom prst="rect">
            <a:avLst/>
          </a:prstGeom>
          <a:noFill/>
          <a:ln>
            <a:noFill/>
          </a:ln>
        </p:spPr>
        <p:txBody>
          <a:bodyPr spcFirstLastPara="1" wrap="square" lIns="91425" tIns="91425" rIns="91425" bIns="91425" anchor="t" anchorCtr="0">
            <a:spAutoFit/>
          </a:bodyPr>
          <a:lstStyle/>
          <a:p>
            <a:pPr marL="63500" lvl="0" indent="0" algn="l" rtl="0">
              <a:lnSpc>
                <a:spcPct val="115000"/>
              </a:lnSpc>
              <a:spcBef>
                <a:spcPts val="0"/>
              </a:spcBef>
              <a:spcAft>
                <a:spcPts val="0"/>
              </a:spcAft>
              <a:buNone/>
            </a:pPr>
            <a:r>
              <a:rPr lang="vi">
                <a:solidFill>
                  <a:srgbClr val="374151"/>
                </a:solidFill>
                <a:highlight>
                  <a:srgbClr val="F7F7F8"/>
                </a:highlight>
              </a:rPr>
              <a:t>Bước 3: Mã hóa các khối dữ liệu</a:t>
            </a:r>
            <a:endParaRPr>
              <a:solidFill>
                <a:srgbClr val="374151"/>
              </a:solidFill>
              <a:highlight>
                <a:srgbClr val="F7F7F8"/>
              </a:highligh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41"/>
          <p:cNvPicPr preferRelativeResize="0">
            <a:picLocks noGrp="1"/>
          </p:cNvPicPr>
          <p:nvPr>
            <p:ph type="pic" idx="2"/>
          </p:nvPr>
        </p:nvPicPr>
        <p:blipFill rotWithShape="1">
          <a:blip r:embed="rId3">
            <a:alphaModFix/>
          </a:blip>
          <a:srcRect l="7373" r="7382"/>
          <a:stretch/>
        </p:blipFill>
        <p:spPr>
          <a:xfrm>
            <a:off x="5936875" y="612300"/>
            <a:ext cx="2615100" cy="3918900"/>
          </a:xfrm>
          <a:prstGeom prst="roundRect">
            <a:avLst>
              <a:gd name="adj" fmla="val 16667"/>
            </a:avLst>
          </a:prstGeom>
        </p:spPr>
      </p:pic>
      <p:sp>
        <p:nvSpPr>
          <p:cNvPr id="303" name="Google Shape;303;p41"/>
          <p:cNvSpPr txBox="1">
            <a:spLocks noGrp="1"/>
          </p:cNvSpPr>
          <p:nvPr>
            <p:ph type="title"/>
          </p:nvPr>
        </p:nvSpPr>
        <p:spPr>
          <a:xfrm>
            <a:off x="1150775" y="270500"/>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IV. Mô phỏng</a:t>
            </a:r>
            <a:endParaRPr/>
          </a:p>
        </p:txBody>
      </p:sp>
      <p:sp>
        <p:nvSpPr>
          <p:cNvPr id="304" name="Google Shape;304;p41"/>
          <p:cNvSpPr txBox="1"/>
          <p:nvPr/>
        </p:nvSpPr>
        <p:spPr>
          <a:xfrm>
            <a:off x="289225" y="1052763"/>
            <a:ext cx="3000000" cy="400200"/>
          </a:xfrm>
          <a:prstGeom prst="rect">
            <a:avLst/>
          </a:prstGeom>
          <a:noFill/>
          <a:ln>
            <a:noFill/>
          </a:ln>
        </p:spPr>
        <p:txBody>
          <a:bodyPr spcFirstLastPara="1" wrap="square" lIns="91425" tIns="91425" rIns="91425" bIns="91425" anchor="t" anchorCtr="0">
            <a:spAutoFit/>
          </a:bodyPr>
          <a:lstStyle/>
          <a:p>
            <a:pPr marL="63500" lvl="0" indent="0" algn="l" rtl="0">
              <a:lnSpc>
                <a:spcPct val="115000"/>
              </a:lnSpc>
              <a:spcBef>
                <a:spcPts val="0"/>
              </a:spcBef>
              <a:spcAft>
                <a:spcPts val="0"/>
              </a:spcAft>
              <a:buNone/>
            </a:pPr>
            <a:r>
              <a:rPr lang="vi">
                <a:solidFill>
                  <a:srgbClr val="374151"/>
                </a:solidFill>
                <a:highlight>
                  <a:srgbClr val="F7F7F8"/>
                </a:highlight>
              </a:rPr>
              <a:t>Bước 4: Lưu trữ dữ liệu mã hóa</a:t>
            </a:r>
            <a:endParaRPr sz="1500">
              <a:solidFill>
                <a:srgbClr val="374151"/>
              </a:solidFill>
              <a:highlight>
                <a:srgbClr val="F7F7F8"/>
              </a:highlight>
            </a:endParaRPr>
          </a:p>
        </p:txBody>
      </p:sp>
      <p:sp>
        <p:nvSpPr>
          <p:cNvPr id="305" name="Google Shape;305;p41"/>
          <p:cNvSpPr txBox="1"/>
          <p:nvPr/>
        </p:nvSpPr>
        <p:spPr>
          <a:xfrm>
            <a:off x="343500" y="1508350"/>
            <a:ext cx="55107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374151"/>
              </a:buClr>
              <a:buSzPts val="1400"/>
              <a:buChar char="●"/>
            </a:pPr>
            <a:r>
              <a:rPr lang="vi" sz="1200">
                <a:solidFill>
                  <a:srgbClr val="374151"/>
                </a:solidFill>
                <a:highlight>
                  <a:srgbClr val="F7F7F8"/>
                </a:highlight>
              </a:rPr>
              <a:t>Lưu trữ các khối dữ liệu đã được mã hóa an toàn trên máy chủ của tôi.</a:t>
            </a:r>
            <a:endParaRPr sz="1200">
              <a:solidFill>
                <a:srgbClr val="374151"/>
              </a:solidFill>
              <a:highlight>
                <a:srgbClr val="F7F7F8"/>
              </a:highlight>
            </a:endParaRPr>
          </a:p>
        </p:txBody>
      </p:sp>
      <p:sp>
        <p:nvSpPr>
          <p:cNvPr id="306" name="Google Shape;306;p41"/>
          <p:cNvSpPr txBox="1"/>
          <p:nvPr/>
        </p:nvSpPr>
        <p:spPr>
          <a:xfrm>
            <a:off x="343500" y="2171550"/>
            <a:ext cx="3000000" cy="400200"/>
          </a:xfrm>
          <a:prstGeom prst="rect">
            <a:avLst/>
          </a:prstGeom>
          <a:noFill/>
          <a:ln>
            <a:noFill/>
          </a:ln>
        </p:spPr>
        <p:txBody>
          <a:bodyPr spcFirstLastPara="1" wrap="square" lIns="91425" tIns="91425" rIns="91425" bIns="91425" anchor="t" anchorCtr="0">
            <a:spAutoFit/>
          </a:bodyPr>
          <a:lstStyle/>
          <a:p>
            <a:pPr marL="63500" lvl="0" indent="0" algn="l" rtl="0">
              <a:lnSpc>
                <a:spcPct val="115000"/>
              </a:lnSpc>
              <a:spcBef>
                <a:spcPts val="0"/>
              </a:spcBef>
              <a:spcAft>
                <a:spcPts val="0"/>
              </a:spcAft>
              <a:buNone/>
            </a:pPr>
            <a:r>
              <a:rPr lang="vi">
                <a:solidFill>
                  <a:srgbClr val="374151"/>
                </a:solidFill>
                <a:highlight>
                  <a:srgbClr val="F7F7F8"/>
                </a:highlight>
              </a:rPr>
              <a:t>Bước 5: Giải mã dữ liệu</a:t>
            </a:r>
            <a:endParaRPr>
              <a:solidFill>
                <a:srgbClr val="374151"/>
              </a:solidFill>
              <a:highlight>
                <a:srgbClr val="F7F7F8"/>
              </a:highlight>
            </a:endParaRPr>
          </a:p>
        </p:txBody>
      </p:sp>
      <p:sp>
        <p:nvSpPr>
          <p:cNvPr id="307" name="Google Shape;307;p41"/>
          <p:cNvSpPr txBox="1"/>
          <p:nvPr/>
        </p:nvSpPr>
        <p:spPr>
          <a:xfrm>
            <a:off x="343500" y="2618675"/>
            <a:ext cx="5432700" cy="19626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374151"/>
              </a:buClr>
              <a:buSzPts val="1400"/>
              <a:buChar char="●"/>
            </a:pPr>
            <a:r>
              <a:rPr lang="vi" sz="1200">
                <a:solidFill>
                  <a:srgbClr val="374151"/>
                </a:solidFill>
                <a:highlight>
                  <a:srgbClr val="F7F7F8"/>
                </a:highlight>
              </a:rPr>
              <a:t>Khi người dùng muốn truy cập tên của mình, họ sẽ đăng nhập vào hệ thống của tôi bằng chứng chỉ đăng nhập.</a:t>
            </a:r>
            <a:endParaRPr sz="1200">
              <a:solidFill>
                <a:srgbClr val="374151"/>
              </a:solidFill>
              <a:highlight>
                <a:srgbClr val="F7F7F8"/>
              </a:highlight>
            </a:endParaRPr>
          </a:p>
          <a:p>
            <a:pPr marL="0" lvl="0" indent="0" algn="l" rtl="0">
              <a:lnSpc>
                <a:spcPct val="115000"/>
              </a:lnSpc>
              <a:spcBef>
                <a:spcPts val="0"/>
              </a:spcBef>
              <a:spcAft>
                <a:spcPts val="0"/>
              </a:spcAft>
              <a:buNone/>
            </a:pPr>
            <a:endParaRPr sz="1200">
              <a:solidFill>
                <a:srgbClr val="374151"/>
              </a:solidFill>
              <a:highlight>
                <a:srgbClr val="F7F7F8"/>
              </a:highlight>
            </a:endParaRPr>
          </a:p>
          <a:p>
            <a:pPr marL="457200" lvl="0" indent="-317500" algn="l" rtl="0">
              <a:lnSpc>
                <a:spcPct val="115000"/>
              </a:lnSpc>
              <a:spcBef>
                <a:spcPts val="0"/>
              </a:spcBef>
              <a:spcAft>
                <a:spcPts val="0"/>
              </a:spcAft>
              <a:buClr>
                <a:srgbClr val="374151"/>
              </a:buClr>
              <a:buSzPts val="1400"/>
              <a:buChar char="●"/>
            </a:pPr>
            <a:r>
              <a:rPr lang="vi" sz="700">
                <a:solidFill>
                  <a:srgbClr val="374151"/>
                </a:solidFill>
                <a:highlight>
                  <a:srgbClr val="F7F7F8"/>
                </a:highlight>
                <a:latin typeface="Times New Roman"/>
                <a:ea typeface="Times New Roman"/>
                <a:cs typeface="Times New Roman"/>
                <a:sym typeface="Times New Roman"/>
              </a:rPr>
              <a:t> </a:t>
            </a:r>
            <a:r>
              <a:rPr lang="vi" sz="1200">
                <a:solidFill>
                  <a:srgbClr val="374151"/>
                </a:solidFill>
                <a:highlight>
                  <a:srgbClr val="F7F7F8"/>
                </a:highlight>
              </a:rPr>
              <a:t>Máy chủ của tôi sẽ sử dụng khoá mã hóa đã lưu trữ an toàn để giải mã các khối dữ liệu.</a:t>
            </a:r>
            <a:endParaRPr sz="1200">
              <a:solidFill>
                <a:srgbClr val="374151"/>
              </a:solidFill>
              <a:highlight>
                <a:srgbClr val="F7F7F8"/>
              </a:highlight>
            </a:endParaRPr>
          </a:p>
          <a:p>
            <a:pPr marL="457200" lvl="0" indent="0" algn="l" rtl="0">
              <a:lnSpc>
                <a:spcPct val="115000"/>
              </a:lnSpc>
              <a:spcBef>
                <a:spcPts val="0"/>
              </a:spcBef>
              <a:spcAft>
                <a:spcPts val="0"/>
              </a:spcAft>
              <a:buNone/>
            </a:pPr>
            <a:endParaRPr sz="1200">
              <a:solidFill>
                <a:srgbClr val="374151"/>
              </a:solidFill>
              <a:highlight>
                <a:srgbClr val="F7F7F8"/>
              </a:highlight>
            </a:endParaRPr>
          </a:p>
          <a:p>
            <a:pPr marL="457200" lvl="0" indent="-317500" algn="l" rtl="0">
              <a:lnSpc>
                <a:spcPct val="115000"/>
              </a:lnSpc>
              <a:spcBef>
                <a:spcPts val="0"/>
              </a:spcBef>
              <a:spcAft>
                <a:spcPts val="0"/>
              </a:spcAft>
              <a:buClr>
                <a:srgbClr val="374151"/>
              </a:buClr>
              <a:buSzPts val="1400"/>
              <a:buChar char="●"/>
            </a:pPr>
            <a:r>
              <a:rPr lang="vi" sz="1200">
                <a:solidFill>
                  <a:srgbClr val="374151"/>
                </a:solidFill>
                <a:highlight>
                  <a:srgbClr val="F7F7F8"/>
                </a:highlight>
              </a:rPr>
              <a:t>Sau đó, các khối dữ liệu sẽ được kết hợp lại để tạo ra tên đầy đủ "Nguyễn Thành Bắc".</a:t>
            </a:r>
            <a:endParaRPr sz="1200">
              <a:solidFill>
                <a:srgbClr val="374151"/>
              </a:solidFill>
              <a:highlight>
                <a:srgbClr val="F7F7F8"/>
              </a:highligh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2"/>
          <p:cNvSpPr txBox="1">
            <a:spLocks noGrp="1"/>
          </p:cNvSpPr>
          <p:nvPr>
            <p:ph type="subTitle" idx="1"/>
          </p:nvPr>
        </p:nvSpPr>
        <p:spPr>
          <a:xfrm>
            <a:off x="86025" y="1908900"/>
            <a:ext cx="2579100" cy="2097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vi" sz="1300"/>
              <a:t>Trong bối cảnh mà việc lưu trữ và bảo mật dữ liệu ngày càng trở nên quan trọng. SafeStorage đưa ra giải pháp đảm bảo an toàn, bảo mật thông tin người dùng.</a:t>
            </a:r>
            <a:endParaRPr sz="1300"/>
          </a:p>
        </p:txBody>
      </p:sp>
      <p:sp>
        <p:nvSpPr>
          <p:cNvPr id="313" name="Google Shape;313;p42"/>
          <p:cNvSpPr txBox="1">
            <a:spLocks noGrp="1"/>
          </p:cNvSpPr>
          <p:nvPr>
            <p:ph type="subTitle" idx="2"/>
          </p:nvPr>
        </p:nvSpPr>
        <p:spPr>
          <a:xfrm>
            <a:off x="2956475" y="1908900"/>
            <a:ext cx="2469000" cy="2263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374151"/>
              </a:buClr>
              <a:buSzPts val="1300"/>
              <a:buChar char="●"/>
            </a:pPr>
            <a:r>
              <a:rPr lang="vi" sz="1300">
                <a:solidFill>
                  <a:srgbClr val="374151"/>
                </a:solidFill>
                <a:highlight>
                  <a:srgbClr val="F7F7F8"/>
                </a:highlight>
              </a:rPr>
              <a:t>Với ý tưởng của chúng tôi, việc sử dụng thuật toán mã hóa đa bảng và lưu trữ dữ liệu trên máy chủ an toàn sẽ giúp người dùng yên tâm khi lưu trữ và chia sẻ thông tin của mình.</a:t>
            </a:r>
            <a:endParaRPr sz="1300">
              <a:solidFill>
                <a:srgbClr val="374151"/>
              </a:solidFill>
              <a:highlight>
                <a:srgbClr val="F7F7F8"/>
              </a:highlight>
            </a:endParaRPr>
          </a:p>
          <a:p>
            <a:pPr marL="0" lvl="0" indent="0" algn="l" rtl="0">
              <a:spcBef>
                <a:spcPts val="1500"/>
              </a:spcBef>
              <a:spcAft>
                <a:spcPts val="1200"/>
              </a:spcAft>
              <a:buNone/>
            </a:pPr>
            <a:endParaRPr/>
          </a:p>
        </p:txBody>
      </p:sp>
      <p:sp>
        <p:nvSpPr>
          <p:cNvPr id="314" name="Google Shape;314;p42"/>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V. Kết luận</a:t>
            </a:r>
            <a:endParaRPr/>
          </a:p>
        </p:txBody>
      </p:sp>
      <p:sp>
        <p:nvSpPr>
          <p:cNvPr id="315" name="Google Shape;315;p42"/>
          <p:cNvSpPr txBox="1">
            <a:spLocks noGrp="1"/>
          </p:cNvSpPr>
          <p:nvPr>
            <p:ph type="subTitle" idx="3"/>
          </p:nvPr>
        </p:nvSpPr>
        <p:spPr>
          <a:xfrm>
            <a:off x="5826925" y="1959075"/>
            <a:ext cx="2469000" cy="1794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374151"/>
              </a:buClr>
              <a:buSzPts val="1300"/>
              <a:buChar char="●"/>
            </a:pPr>
            <a:r>
              <a:rPr lang="vi" sz="1300">
                <a:solidFill>
                  <a:srgbClr val="374151"/>
                </a:solidFill>
                <a:highlight>
                  <a:srgbClr val="F7F7F8"/>
                </a:highlight>
              </a:rPr>
              <a:t>Chúng tôi hy vọng rằng ý tưởng này sẽ đem lại lợi ích lớn cho cộng đồng người dùng trên toàn thế giới và giúp cho cuộc sống của họ trở nên an toàn và bảo mật hơn.</a:t>
            </a:r>
            <a:endParaRPr sz="1300">
              <a:solidFill>
                <a:srgbClr val="374151"/>
              </a:solidFill>
              <a:highlight>
                <a:srgbClr val="F7F7F8"/>
              </a:highlight>
            </a:endParaRPr>
          </a:p>
          <a:p>
            <a:pPr marL="0" lvl="0" indent="0" algn="l" rtl="0">
              <a:spcBef>
                <a:spcPts val="1500"/>
              </a:spcBef>
              <a:spcAft>
                <a:spcPts val="120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3"/>
          <p:cNvSpPr txBox="1">
            <a:spLocks noGrp="1"/>
          </p:cNvSpPr>
          <p:nvPr>
            <p:ph type="subTitle" idx="1"/>
          </p:nvPr>
        </p:nvSpPr>
        <p:spPr>
          <a:xfrm>
            <a:off x="6595075" y="2305850"/>
            <a:ext cx="2096100" cy="1360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vi"/>
              <a:t>Các thuật toán mã hóa đa bảng và máy chủ bảo mật giúp người dùng yên tâm</a:t>
            </a:r>
            <a:endParaRPr/>
          </a:p>
        </p:txBody>
      </p:sp>
      <p:sp>
        <p:nvSpPr>
          <p:cNvPr id="321" name="Google Shape;321;p43"/>
          <p:cNvSpPr txBox="1">
            <a:spLocks noGrp="1"/>
          </p:cNvSpPr>
          <p:nvPr>
            <p:ph type="title"/>
          </p:nvPr>
        </p:nvSpPr>
        <p:spPr>
          <a:xfrm>
            <a:off x="1730850" y="401725"/>
            <a:ext cx="5682300" cy="42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a:t>5. Kết luận</a:t>
            </a:r>
            <a:endParaRPr/>
          </a:p>
        </p:txBody>
      </p:sp>
      <p:sp>
        <p:nvSpPr>
          <p:cNvPr id="322" name="Google Shape;322;p43"/>
          <p:cNvSpPr txBox="1">
            <a:spLocks noGrp="1"/>
          </p:cNvSpPr>
          <p:nvPr>
            <p:ph type="subTitle" idx="2"/>
          </p:nvPr>
        </p:nvSpPr>
        <p:spPr>
          <a:xfrm>
            <a:off x="467425" y="1394975"/>
            <a:ext cx="2198400" cy="8226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vi"/>
              <a:t>Giải pháp của SafeStorage mang lại lợi ích cho cộng đồng người dùng trên toàn thế giới</a:t>
            </a:r>
            <a:endParaRPr/>
          </a:p>
        </p:txBody>
      </p:sp>
      <p:sp>
        <p:nvSpPr>
          <p:cNvPr id="323" name="Google Shape;323;p43"/>
          <p:cNvSpPr txBox="1">
            <a:spLocks noGrp="1"/>
          </p:cNvSpPr>
          <p:nvPr>
            <p:ph type="subTitle" idx="3"/>
          </p:nvPr>
        </p:nvSpPr>
        <p:spPr>
          <a:xfrm>
            <a:off x="456700" y="3405075"/>
            <a:ext cx="2361600" cy="885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vi"/>
              <a:t>Cởi mở với phản hồi để cải thiện dịch vụ</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4"/>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Nhà phát triển web SafeStorage</a:t>
            </a:r>
            <a:endParaRPr/>
          </a:p>
        </p:txBody>
      </p:sp>
      <p:sp>
        <p:nvSpPr>
          <p:cNvPr id="329" name="Google Shape;329;p44"/>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vi"/>
              <a:t>Cam kết cung cấp trải nghiệm tốt nhất cho người dùng.</a:t>
            </a:r>
            <a:endParaRPr/>
          </a:p>
        </p:txBody>
      </p:sp>
      <p:sp>
        <p:nvSpPr>
          <p:cNvPr id="330" name="Google Shape;330;p44"/>
          <p:cNvSpPr txBox="1">
            <a:spLocks noGrp="1"/>
          </p:cNvSpPr>
          <p:nvPr>
            <p:ph type="subTitle" idx="2"/>
          </p:nvPr>
        </p:nvSpPr>
        <p:spPr>
          <a:xfrm>
            <a:off x="4678425" y="2726325"/>
            <a:ext cx="3727200" cy="93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vi"/>
              <a:t>Website được tạo bởi Nguyễn Thành Bắc.</a:t>
            </a:r>
            <a:endParaRPr/>
          </a:p>
        </p:txBody>
      </p:sp>
      <p:pic>
        <p:nvPicPr>
          <p:cNvPr id="331" name="Google Shape;331;p44"/>
          <p:cNvPicPr preferRelativeResize="0">
            <a:picLocks noGrp="1"/>
          </p:cNvPicPr>
          <p:nvPr>
            <p:ph type="pic" idx="3"/>
          </p:nvPr>
        </p:nvPicPr>
        <p:blipFill rotWithShape="1">
          <a:blip r:embed="rId3">
            <a:alphaModFix/>
          </a:blip>
          <a:srcRect l="31257" r="31257"/>
          <a:stretch/>
        </p:blipFill>
        <p:spPr>
          <a:xfrm>
            <a:off x="642700" y="632300"/>
            <a:ext cx="2615100" cy="3918900"/>
          </a:xfrm>
          <a:prstGeom prst="roundRect">
            <a:avLst>
              <a:gd name="adj" fmla="val 16667"/>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5"/>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a:t>Cảm ơn bạn đã dành thời gian và sự quan tâm 🙂 </a:t>
            </a:r>
            <a:endParaRPr/>
          </a:p>
          <a:p>
            <a:pPr marL="0" lvl="0" indent="0" algn="ctr" rtl="0">
              <a:spcBef>
                <a:spcPts val="0"/>
              </a:spcBef>
              <a:spcAft>
                <a:spcPts val="0"/>
              </a:spcAft>
              <a:buNone/>
            </a:pPr>
            <a:r>
              <a:rPr lang="vi"/>
              <a:t>đến bài thuyết trình .</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0"/>
          <p:cNvPicPr preferRelativeResize="0">
            <a:picLocks noGrp="1"/>
          </p:cNvPicPr>
          <p:nvPr>
            <p:ph type="pic" idx="2"/>
          </p:nvPr>
        </p:nvPicPr>
        <p:blipFill rotWithShape="1">
          <a:blip r:embed="rId3">
            <a:alphaModFix/>
          </a:blip>
          <a:srcRect l="27767" r="27762"/>
          <a:stretch/>
        </p:blipFill>
        <p:spPr>
          <a:xfrm>
            <a:off x="642700" y="632300"/>
            <a:ext cx="2615100" cy="3918900"/>
          </a:xfrm>
          <a:prstGeom prst="roundRect">
            <a:avLst>
              <a:gd name="adj" fmla="val 16667"/>
            </a:avLst>
          </a:prstGeom>
        </p:spPr>
      </p:pic>
      <p:sp>
        <p:nvSpPr>
          <p:cNvPr id="213" name="Google Shape;213;p30"/>
          <p:cNvSpPr txBox="1">
            <a:spLocks noGrp="1"/>
          </p:cNvSpPr>
          <p:nvPr>
            <p:ph type="title"/>
          </p:nvPr>
        </p:nvSpPr>
        <p:spPr>
          <a:xfrm>
            <a:off x="4652475" y="1818700"/>
            <a:ext cx="35898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2100"/>
              <a:t>2.  Trang web lưu trữ dữ liệu</a:t>
            </a:r>
            <a:endParaRPr sz="2100"/>
          </a:p>
        </p:txBody>
      </p:sp>
      <p:sp>
        <p:nvSpPr>
          <p:cNvPr id="214" name="Google Shape;214;p30"/>
          <p:cNvSpPr txBox="1">
            <a:spLocks noGrp="1"/>
          </p:cNvSpPr>
          <p:nvPr>
            <p:ph type="subTitle" idx="1"/>
          </p:nvPr>
        </p:nvSpPr>
        <p:spPr>
          <a:xfrm>
            <a:off x="4596750" y="2468800"/>
            <a:ext cx="4075200" cy="27423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vi"/>
              <a:t>Website sẽ được xây dựng trên hệ thống máy chủ do chúng tôi quản lý nhằm đảm bảo dữ liệu khách hàng được lưu trữ an toàn và bảo mật.</a:t>
            </a:r>
            <a:endParaRPr/>
          </a:p>
          <a:p>
            <a:pPr marL="457200" lvl="0" indent="-311150" algn="l" rtl="0">
              <a:lnSpc>
                <a:spcPct val="110000"/>
              </a:lnSpc>
              <a:spcBef>
                <a:spcPts val="0"/>
              </a:spcBef>
              <a:spcAft>
                <a:spcPts val="0"/>
              </a:spcAft>
              <a:buSzPts val="1300"/>
              <a:buChar char="●"/>
            </a:pPr>
            <a:r>
              <a:rPr lang="vi"/>
              <a:t>Khách hàng sẽ được đăng ký hoặc cấp một tài khoản riêng để truy cập website.</a:t>
            </a:r>
            <a:endParaRPr/>
          </a:p>
        </p:txBody>
      </p:sp>
      <p:sp>
        <p:nvSpPr>
          <p:cNvPr id="215" name="Google Shape;215;p30"/>
          <p:cNvSpPr txBox="1"/>
          <p:nvPr/>
        </p:nvSpPr>
        <p:spPr>
          <a:xfrm>
            <a:off x="4404475" y="85700"/>
            <a:ext cx="3000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900" b="1">
                <a:solidFill>
                  <a:schemeClr val="dk1"/>
                </a:solidFill>
                <a:latin typeface="Times New Roman"/>
                <a:ea typeface="Times New Roman"/>
                <a:cs typeface="Times New Roman"/>
                <a:sym typeface="Times New Roman"/>
              </a:rPr>
              <a:t>I . Tổng quát</a:t>
            </a:r>
            <a:endParaRPr sz="1900"/>
          </a:p>
        </p:txBody>
      </p:sp>
      <p:sp>
        <p:nvSpPr>
          <p:cNvPr id="216" name="Google Shape;216;p30"/>
          <p:cNvSpPr/>
          <p:nvPr/>
        </p:nvSpPr>
        <p:spPr>
          <a:xfrm>
            <a:off x="4705475" y="624550"/>
            <a:ext cx="1148400" cy="160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txBox="1">
            <a:spLocks noGrp="1"/>
          </p:cNvSpPr>
          <p:nvPr>
            <p:ph type="title"/>
          </p:nvPr>
        </p:nvSpPr>
        <p:spPr>
          <a:xfrm>
            <a:off x="4541100" y="489500"/>
            <a:ext cx="6485100" cy="507900"/>
          </a:xfrm>
          <a:prstGeom prst="rect">
            <a:avLst/>
          </a:prstGeom>
        </p:spPr>
        <p:txBody>
          <a:bodyPr spcFirstLastPara="1" wrap="square" lIns="91425" tIns="91425" rIns="91425" bIns="91425" anchor="ctr" anchorCtr="0">
            <a:spAutoFit/>
          </a:bodyPr>
          <a:lstStyle/>
          <a:p>
            <a:pPr marL="457200" lvl="0" indent="-361950" algn="l" rtl="0">
              <a:spcBef>
                <a:spcPts val="0"/>
              </a:spcBef>
              <a:spcAft>
                <a:spcPts val="0"/>
              </a:spcAft>
              <a:buSzPts val="2100"/>
              <a:buAutoNum type="arabicPeriod"/>
            </a:pPr>
            <a:r>
              <a:rPr lang="vi" sz="2100"/>
              <a:t>Mục tiêu</a:t>
            </a:r>
            <a:endParaRPr sz="2100"/>
          </a:p>
        </p:txBody>
      </p:sp>
      <p:sp>
        <p:nvSpPr>
          <p:cNvPr id="218" name="Google Shape;218;p30"/>
          <p:cNvSpPr txBox="1"/>
          <p:nvPr/>
        </p:nvSpPr>
        <p:spPr>
          <a:xfrm>
            <a:off x="4541100" y="907275"/>
            <a:ext cx="4248900" cy="825000"/>
          </a:xfrm>
          <a:prstGeom prst="rect">
            <a:avLst/>
          </a:prstGeom>
          <a:noFill/>
          <a:ln>
            <a:noFill/>
          </a:ln>
        </p:spPr>
        <p:txBody>
          <a:bodyPr spcFirstLastPara="1" wrap="square" lIns="91425" tIns="91425" rIns="91425" bIns="91425" anchor="t" anchorCtr="0">
            <a:spAutoFit/>
          </a:bodyPr>
          <a:lstStyle/>
          <a:p>
            <a:pPr marL="457200" lvl="0" indent="-311150" algn="l" rtl="0">
              <a:lnSpc>
                <a:spcPct val="110000"/>
              </a:lnSpc>
              <a:spcBef>
                <a:spcPts val="0"/>
              </a:spcBef>
              <a:spcAft>
                <a:spcPts val="0"/>
              </a:spcAft>
              <a:buClr>
                <a:schemeClr val="dk2"/>
              </a:buClr>
              <a:buSzPts val="1300"/>
              <a:buFont typeface="Inter"/>
              <a:buChar char="●"/>
            </a:pPr>
            <a:r>
              <a:rPr lang="vi" sz="1300">
                <a:solidFill>
                  <a:schemeClr val="dk2"/>
                </a:solidFill>
                <a:latin typeface="Inter"/>
                <a:ea typeface="Inter"/>
                <a:cs typeface="Inter"/>
                <a:sym typeface="Inter"/>
              </a:rPr>
              <a:t>Cung cấp nền tảng cho các tổ chức, cá nhân, doanh nghiệp chia sẻ, lưu trữ các tài liệu quan trọng một cách an toàn, bảo mật trên internet.</a:t>
            </a:r>
            <a:endParaRPr sz="1300">
              <a:solidFill>
                <a:schemeClr val="dk2"/>
              </a:solidFill>
              <a:latin typeface="Inter"/>
              <a:ea typeface="Inter"/>
              <a:cs typeface="Inter"/>
              <a:sym typeface="Inte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1"/>
          <p:cNvSpPr txBox="1">
            <a:spLocks noGrp="1"/>
          </p:cNvSpPr>
          <p:nvPr>
            <p:ph type="subTitle" idx="1"/>
          </p:nvPr>
        </p:nvSpPr>
        <p:spPr>
          <a:xfrm>
            <a:off x="322400" y="1815100"/>
            <a:ext cx="2469000" cy="1364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vi" sz="1400"/>
              <a:t>Để bảo mật thông tin khách hàng, website sẽ sử dụng thuật toán mã hóa đa bảng.</a:t>
            </a:r>
            <a:endParaRPr sz="1400"/>
          </a:p>
        </p:txBody>
      </p:sp>
      <p:sp>
        <p:nvSpPr>
          <p:cNvPr id="224" name="Google Shape;224;p31"/>
          <p:cNvSpPr txBox="1">
            <a:spLocks noGrp="1"/>
          </p:cNvSpPr>
          <p:nvPr>
            <p:ph type="subTitle" idx="2"/>
          </p:nvPr>
        </p:nvSpPr>
        <p:spPr>
          <a:xfrm>
            <a:off x="3254425" y="1776000"/>
            <a:ext cx="2469000" cy="2044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vi" sz="1400"/>
              <a:t>Thuật toán này sẽ mã hóa dữ liệu người dùng và chuyển đổi nó thành một chuỗi ký tự không thể đọc được trước khi lưu trữ nó trong cơ sở dữ liệu.</a:t>
            </a:r>
            <a:endParaRPr sz="1400"/>
          </a:p>
        </p:txBody>
      </p:sp>
      <p:sp>
        <p:nvSpPr>
          <p:cNvPr id="225" name="Google Shape;225;p31"/>
          <p:cNvSpPr txBox="1">
            <a:spLocks noGrp="1"/>
          </p:cNvSpPr>
          <p:nvPr>
            <p:ph type="title"/>
          </p:nvPr>
        </p:nvSpPr>
        <p:spPr>
          <a:xfrm>
            <a:off x="992425" y="396225"/>
            <a:ext cx="7753500" cy="63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2100"/>
              <a:t>3.Thuật toán mã hóa đa bảng</a:t>
            </a:r>
            <a:endParaRPr sz="2100"/>
          </a:p>
        </p:txBody>
      </p:sp>
      <p:sp>
        <p:nvSpPr>
          <p:cNvPr id="226" name="Google Shape;226;p31"/>
          <p:cNvSpPr txBox="1">
            <a:spLocks noGrp="1"/>
          </p:cNvSpPr>
          <p:nvPr>
            <p:ph type="subTitle" idx="3"/>
          </p:nvPr>
        </p:nvSpPr>
        <p:spPr>
          <a:xfrm>
            <a:off x="6186450" y="1815100"/>
            <a:ext cx="2469000" cy="2044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vi" sz="1400"/>
              <a:t>Điều này đảm bảo rằng dữ liệu của khách hàng được bảo mật và chỉ những người dùng có chứng chỉ đăng nhập chính xác mới có thể giải mã dữ liệu.</a:t>
            </a:r>
            <a:endParaRPr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2"/>
          <p:cNvPicPr preferRelativeResize="0">
            <a:picLocks noGrp="1"/>
          </p:cNvPicPr>
          <p:nvPr>
            <p:ph type="pic" idx="2"/>
          </p:nvPr>
        </p:nvPicPr>
        <p:blipFill rotWithShape="1">
          <a:blip r:embed="rId3">
            <a:alphaModFix/>
          </a:blip>
          <a:srcRect t="69" b="59"/>
          <a:stretch/>
        </p:blipFill>
        <p:spPr>
          <a:xfrm>
            <a:off x="642700" y="632300"/>
            <a:ext cx="2615100" cy="3918900"/>
          </a:xfrm>
          <a:prstGeom prst="roundRect">
            <a:avLst>
              <a:gd name="adj" fmla="val 16667"/>
            </a:avLst>
          </a:prstGeom>
        </p:spPr>
      </p:pic>
      <p:sp>
        <p:nvSpPr>
          <p:cNvPr id="232" name="Google Shape;232;p32"/>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2100"/>
              <a:t>4. Quá trình mmã hóa</a:t>
            </a:r>
            <a:endParaRPr sz="2100"/>
          </a:p>
        </p:txBody>
      </p:sp>
      <p:sp>
        <p:nvSpPr>
          <p:cNvPr id="233" name="Google Shape;233;p32"/>
          <p:cNvSpPr txBox="1">
            <a:spLocks noGrp="1"/>
          </p:cNvSpPr>
          <p:nvPr>
            <p:ph type="subTitle" idx="1"/>
          </p:nvPr>
        </p:nvSpPr>
        <p:spPr>
          <a:xfrm>
            <a:off x="4722075" y="1959150"/>
            <a:ext cx="3589800" cy="27423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vi"/>
              <a:t>Mã hóa sẽ được thực hiện trên máy chủ bằng khóa mã hóa nhiều bảng.</a:t>
            </a:r>
            <a:endParaRPr/>
          </a:p>
          <a:p>
            <a:pPr marL="457200" lvl="0" indent="-311150" algn="l" rtl="0">
              <a:lnSpc>
                <a:spcPct val="110000"/>
              </a:lnSpc>
              <a:spcBef>
                <a:spcPts val="0"/>
              </a:spcBef>
              <a:spcAft>
                <a:spcPts val="0"/>
              </a:spcAft>
              <a:buSzPts val="1300"/>
              <a:buChar char="●"/>
            </a:pPr>
            <a:r>
              <a:rPr lang="vi"/>
              <a:t>Khi người dùng tải dữ liệu lên trang web, nó được chia thành các khối và mỗi khối được mã hóa bằng thuật toán mã hóa nhiều bảng.</a:t>
            </a:r>
            <a:endParaRPr/>
          </a:p>
          <a:p>
            <a:pPr marL="457200" lvl="0" indent="-311150" algn="l" rtl="0">
              <a:lnSpc>
                <a:spcPct val="110000"/>
              </a:lnSpc>
              <a:spcBef>
                <a:spcPts val="0"/>
              </a:spcBef>
              <a:spcAft>
                <a:spcPts val="0"/>
              </a:spcAft>
              <a:buSzPts val="1300"/>
              <a:buChar char="●"/>
            </a:pPr>
            <a:r>
              <a:rPr lang="vi"/>
              <a:t>Sau khi mã hóa hoàn tất, dữ liệu sẽ được lưu trữ trên máy chủ.</a:t>
            </a:r>
            <a:endParaRPr/>
          </a:p>
          <a:p>
            <a:pPr marL="457200" lvl="0" indent="-311150" algn="l" rtl="0">
              <a:lnSpc>
                <a:spcPct val="110000"/>
              </a:lnSpc>
              <a:spcBef>
                <a:spcPts val="0"/>
              </a:spcBef>
              <a:spcAft>
                <a:spcPts val="0"/>
              </a:spcAft>
              <a:buSzPts val="1300"/>
              <a:buChar char="●"/>
            </a:pPr>
            <a:r>
              <a:rPr lang="vi"/>
              <a:t>Khi người dùng muốn truy cập dữ liệu của họ, hệ thống sử dụng chứng chỉ đăng nhập để giải mã dữ liệu và trả lại cho người dùng.</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a:spLocks noGrp="1"/>
          </p:cNvSpPr>
          <p:nvPr>
            <p:ph type="title"/>
          </p:nvPr>
        </p:nvSpPr>
        <p:spPr>
          <a:xfrm>
            <a:off x="632175" y="920625"/>
            <a:ext cx="64851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5. An toàn và bảo mật</a:t>
            </a:r>
            <a:endParaRPr/>
          </a:p>
        </p:txBody>
      </p:sp>
      <p:sp>
        <p:nvSpPr>
          <p:cNvPr id="239" name="Google Shape;239;p33"/>
          <p:cNvSpPr txBox="1">
            <a:spLocks noGrp="1"/>
          </p:cNvSpPr>
          <p:nvPr>
            <p:ph type="subTitle" idx="1"/>
          </p:nvPr>
        </p:nvSpPr>
        <p:spPr>
          <a:xfrm>
            <a:off x="637425" y="1784825"/>
            <a:ext cx="6474600" cy="2262300"/>
          </a:xfrm>
          <a:prstGeom prst="rect">
            <a:avLst/>
          </a:prstGeom>
        </p:spPr>
        <p:txBody>
          <a:bodyPr spcFirstLastPara="1" wrap="square" lIns="91425" tIns="91425" rIns="91425" bIns="91425" anchor="t" anchorCtr="0">
            <a:noAutofit/>
          </a:bodyPr>
          <a:lstStyle/>
          <a:p>
            <a:pPr marL="457200" lvl="0" indent="-317500" algn="l" rtl="0">
              <a:lnSpc>
                <a:spcPct val="110000"/>
              </a:lnSpc>
              <a:spcBef>
                <a:spcPts val="0"/>
              </a:spcBef>
              <a:spcAft>
                <a:spcPts val="0"/>
              </a:spcAft>
              <a:buSzPts val="1400"/>
              <a:buChar char="●"/>
            </a:pPr>
            <a:r>
              <a:rPr lang="vi" sz="1400"/>
              <a:t>Trang web sẽ sử dụng các biện pháp bảo mật như mật khẩu mạnh, mã hóa SSL, xác thực hai yếu tố và giám sát bảo mật hệ thống để đảm bảo an toàn và bảo mật người dùng.</a:t>
            </a:r>
            <a:endParaRPr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4"/>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Bước 1: Tạo khóa mã hóa</a:t>
            </a:r>
            <a:endParaRPr/>
          </a:p>
        </p:txBody>
      </p:sp>
      <p:sp>
        <p:nvSpPr>
          <p:cNvPr id="245" name="Google Shape;245;p34"/>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vi" sz="1200">
                <a:solidFill>
                  <a:srgbClr val="374151"/>
                </a:solidFill>
                <a:latin typeface="Arial"/>
                <a:ea typeface="Arial"/>
                <a:cs typeface="Arial"/>
                <a:sym typeface="Arial"/>
              </a:rPr>
              <a:t>Tạo khoá mã hóa ngẫu nhiên, sử dụng thuật toán mã hóa đa bảng AES 128-bit hoặc AES 256-bit, để đảm bảo tính bảo mật cao.</a:t>
            </a:r>
            <a:endParaRPr/>
          </a:p>
        </p:txBody>
      </p:sp>
      <p:sp>
        <p:nvSpPr>
          <p:cNvPr id="246" name="Google Shape;246;p34"/>
          <p:cNvSpPr txBox="1">
            <a:spLocks noGrp="1"/>
          </p:cNvSpPr>
          <p:nvPr>
            <p:ph type="subTitle" idx="2"/>
          </p:nvPr>
        </p:nvSpPr>
        <p:spPr>
          <a:xfrm>
            <a:off x="4678425" y="2726325"/>
            <a:ext cx="3727200" cy="934800"/>
          </a:xfrm>
          <a:prstGeom prst="rect">
            <a:avLst/>
          </a:prstGeom>
        </p:spPr>
        <p:txBody>
          <a:bodyPr spcFirstLastPara="1" wrap="square" lIns="91425" tIns="91425" rIns="91425" bIns="91425" anchor="t" anchorCtr="0">
            <a:noAutofit/>
          </a:bodyPr>
          <a:lstStyle/>
          <a:p>
            <a:pPr marL="63500" lvl="0" indent="-228600" algn="l" rtl="0">
              <a:lnSpc>
                <a:spcPct val="115000"/>
              </a:lnSpc>
              <a:spcBef>
                <a:spcPts val="0"/>
              </a:spcBef>
              <a:spcAft>
                <a:spcPts val="0"/>
              </a:spcAft>
              <a:buNone/>
            </a:pPr>
            <a:r>
              <a:rPr lang="vi" sz="1000">
                <a:solidFill>
                  <a:srgbClr val="374151"/>
                </a:solidFill>
                <a:highlight>
                  <a:srgbClr val="F7F7F8"/>
                </a:highlight>
                <a:latin typeface="Arial"/>
                <a:ea typeface="Arial"/>
                <a:cs typeface="Arial"/>
                <a:sym typeface="Arial"/>
              </a:rPr>
              <a:t>·</a:t>
            </a:r>
            <a:r>
              <a:rPr lang="vi" sz="700">
                <a:solidFill>
                  <a:srgbClr val="374151"/>
                </a:solidFill>
                <a:highlight>
                  <a:srgbClr val="F7F7F8"/>
                </a:highlight>
                <a:latin typeface="Times New Roman"/>
                <a:ea typeface="Times New Roman"/>
                <a:cs typeface="Times New Roman"/>
                <a:sym typeface="Times New Roman"/>
              </a:rPr>
              <a:t>        </a:t>
            </a:r>
            <a:r>
              <a:rPr lang="vi" sz="1200">
                <a:solidFill>
                  <a:srgbClr val="374151"/>
                </a:solidFill>
                <a:highlight>
                  <a:srgbClr val="F7F7F8"/>
                </a:highlight>
                <a:latin typeface="Arial"/>
                <a:ea typeface="Arial"/>
                <a:cs typeface="Arial"/>
                <a:sym typeface="Arial"/>
              </a:rPr>
              <a:t>Lưu khoá mã hóa an toàn trên máy chủ.</a:t>
            </a:r>
            <a:endParaRPr sz="1200">
              <a:solidFill>
                <a:srgbClr val="374151"/>
              </a:solidFill>
              <a:highlight>
                <a:srgbClr val="F7F7F8"/>
              </a:highlight>
              <a:latin typeface="Arial"/>
              <a:ea typeface="Arial"/>
              <a:cs typeface="Arial"/>
              <a:sym typeface="Arial"/>
            </a:endParaRPr>
          </a:p>
          <a:p>
            <a:pPr marL="0" lvl="0" indent="0" algn="l" rtl="0">
              <a:spcBef>
                <a:spcPts val="0"/>
              </a:spcBef>
              <a:spcAft>
                <a:spcPts val="1200"/>
              </a:spcAft>
              <a:buNone/>
            </a:pPr>
            <a:endParaRPr/>
          </a:p>
        </p:txBody>
      </p:sp>
      <p:pic>
        <p:nvPicPr>
          <p:cNvPr id="247" name="Google Shape;247;p34"/>
          <p:cNvPicPr preferRelativeResize="0">
            <a:picLocks noGrp="1"/>
          </p:cNvPicPr>
          <p:nvPr>
            <p:ph type="pic" idx="3"/>
          </p:nvPr>
        </p:nvPicPr>
        <p:blipFill rotWithShape="1">
          <a:blip r:embed="rId3">
            <a:alphaModFix/>
          </a:blip>
          <a:srcRect l="31647" r="31651"/>
          <a:stretch/>
        </p:blipFill>
        <p:spPr>
          <a:xfrm>
            <a:off x="642700" y="632300"/>
            <a:ext cx="2615100" cy="3918900"/>
          </a:xfrm>
          <a:prstGeom prst="roundRect">
            <a:avLst>
              <a:gd name="adj" fmla="val 16667"/>
            </a:avLst>
          </a:prstGeom>
        </p:spPr>
      </p:pic>
      <p:sp>
        <p:nvSpPr>
          <p:cNvPr id="248" name="Google Shape;248;p34"/>
          <p:cNvSpPr txBox="1"/>
          <p:nvPr/>
        </p:nvSpPr>
        <p:spPr>
          <a:xfrm>
            <a:off x="3744275" y="101600"/>
            <a:ext cx="5213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2600">
                <a:solidFill>
                  <a:schemeClr val="dk1"/>
                </a:solidFill>
                <a:latin typeface="League Spartan Medium"/>
                <a:ea typeface="League Spartan Medium"/>
                <a:cs typeface="League Spartan Medium"/>
                <a:sym typeface="League Spartan Medium"/>
              </a:rPr>
              <a:t>II. Quy trình mã hóa dữ liệu</a:t>
            </a:r>
            <a:endParaRPr sz="1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35"/>
          <p:cNvPicPr preferRelativeResize="0">
            <a:picLocks noGrp="1"/>
          </p:cNvPicPr>
          <p:nvPr>
            <p:ph type="pic" idx="2"/>
          </p:nvPr>
        </p:nvPicPr>
        <p:blipFill rotWithShape="1">
          <a:blip r:embed="rId3">
            <a:alphaModFix/>
          </a:blip>
          <a:srcRect l="27736" r="27741"/>
          <a:stretch/>
        </p:blipFill>
        <p:spPr>
          <a:xfrm>
            <a:off x="5843075" y="632300"/>
            <a:ext cx="2615100" cy="3918900"/>
          </a:xfrm>
          <a:prstGeom prst="roundRect">
            <a:avLst>
              <a:gd name="adj" fmla="val 16667"/>
            </a:avLst>
          </a:prstGeom>
        </p:spPr>
      </p:pic>
      <p:sp>
        <p:nvSpPr>
          <p:cNvPr id="254" name="Google Shape;254;p35"/>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Bước 2: Chia dữ liệu thành các khối</a:t>
            </a:r>
            <a:endParaRPr/>
          </a:p>
        </p:txBody>
      </p:sp>
      <p:sp>
        <p:nvSpPr>
          <p:cNvPr id="255" name="Google Shape;255;p35"/>
          <p:cNvSpPr txBox="1">
            <a:spLocks noGrp="1"/>
          </p:cNvSpPr>
          <p:nvPr>
            <p:ph type="subTitle" idx="1"/>
          </p:nvPr>
        </p:nvSpPr>
        <p:spPr>
          <a:xfrm>
            <a:off x="642700" y="1723725"/>
            <a:ext cx="3763800" cy="2827500"/>
          </a:xfrm>
          <a:prstGeom prst="rect">
            <a:avLst/>
          </a:prstGeom>
        </p:spPr>
        <p:txBody>
          <a:bodyPr spcFirstLastPara="1" wrap="square" lIns="91425" tIns="91425" rIns="91425" bIns="91425" anchor="t" anchorCtr="0">
            <a:noAutofit/>
          </a:bodyPr>
          <a:lstStyle/>
          <a:p>
            <a:pPr marL="457200" lvl="0" indent="-317500" algn="l" rtl="0">
              <a:lnSpc>
                <a:spcPct val="110000"/>
              </a:lnSpc>
              <a:spcBef>
                <a:spcPts val="0"/>
              </a:spcBef>
              <a:spcAft>
                <a:spcPts val="0"/>
              </a:spcAft>
              <a:buSzPts val="1400"/>
              <a:buChar char="●"/>
            </a:pPr>
            <a:r>
              <a:rPr lang="vi" sz="1400"/>
              <a:t>Chia dữ liệu của người dùng thành các khối nhỏ hơn để mã hóa và lưu trữ thuận tiện.</a:t>
            </a:r>
            <a:endParaRPr sz="1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6"/>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Bước 3: Mã hóa khối dữ liệu</a:t>
            </a:r>
            <a:endParaRPr/>
          </a:p>
        </p:txBody>
      </p:sp>
      <p:sp>
        <p:nvSpPr>
          <p:cNvPr id="261" name="Google Shape;261;p36"/>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1"/>
              </a:buClr>
              <a:buSzPts val="1100"/>
              <a:buFont typeface="Arial"/>
              <a:buNone/>
            </a:pPr>
            <a:r>
              <a:rPr lang="vi" sz="1200"/>
              <a:t>Mỗi khối dữ liệu được mã hóa bằng thuật toán AES và khóa mã hóa tương ứng.</a:t>
            </a:r>
            <a:endParaRPr sz="1200"/>
          </a:p>
        </p:txBody>
      </p:sp>
      <p:sp>
        <p:nvSpPr>
          <p:cNvPr id="262" name="Google Shape;262;p36"/>
          <p:cNvSpPr txBox="1">
            <a:spLocks noGrp="1"/>
          </p:cNvSpPr>
          <p:nvPr>
            <p:ph type="subTitle" idx="2"/>
          </p:nvPr>
        </p:nvSpPr>
        <p:spPr>
          <a:xfrm>
            <a:off x="1185925" y="2726325"/>
            <a:ext cx="3859500" cy="934800"/>
          </a:xfrm>
          <a:prstGeom prst="rect">
            <a:avLst/>
          </a:prstGeom>
        </p:spPr>
        <p:txBody>
          <a:bodyPr spcFirstLastPara="1" wrap="square" lIns="91425" tIns="91425" rIns="91425" bIns="91425" anchor="t" anchorCtr="0">
            <a:noAutofit/>
          </a:bodyPr>
          <a:lstStyle/>
          <a:p>
            <a:pPr marL="63500" lvl="0" indent="-228600" algn="l" rtl="0">
              <a:lnSpc>
                <a:spcPct val="150000"/>
              </a:lnSpc>
              <a:spcBef>
                <a:spcPts val="0"/>
              </a:spcBef>
              <a:spcAft>
                <a:spcPts val="0"/>
              </a:spcAft>
              <a:buClr>
                <a:schemeClr val="dk1"/>
              </a:buClr>
              <a:buSzPts val="1100"/>
              <a:buFont typeface="Arial"/>
              <a:buNone/>
            </a:pPr>
            <a:r>
              <a:rPr lang="vi" sz="1000">
                <a:solidFill>
                  <a:srgbClr val="374151"/>
                </a:solidFill>
                <a:highlight>
                  <a:srgbClr val="F7F7F8"/>
                </a:highlight>
                <a:latin typeface="Arial"/>
                <a:ea typeface="Arial"/>
                <a:cs typeface="Arial"/>
                <a:sym typeface="Arial"/>
              </a:rPr>
              <a:t>·</a:t>
            </a:r>
            <a:r>
              <a:rPr lang="vi" sz="700">
                <a:solidFill>
                  <a:srgbClr val="374151"/>
                </a:solidFill>
                <a:highlight>
                  <a:srgbClr val="F7F7F8"/>
                </a:highlight>
                <a:latin typeface="Times New Roman"/>
                <a:ea typeface="Times New Roman"/>
                <a:cs typeface="Times New Roman"/>
                <a:sym typeface="Times New Roman"/>
              </a:rPr>
              <a:t>        </a:t>
            </a:r>
            <a:r>
              <a:rPr lang="vi" sz="1200">
                <a:solidFill>
                  <a:srgbClr val="374151"/>
                </a:solidFill>
                <a:highlight>
                  <a:srgbClr val="F7F7F8"/>
                </a:highlight>
                <a:latin typeface="Arial"/>
                <a:ea typeface="Arial"/>
                <a:cs typeface="Arial"/>
                <a:sym typeface="Arial"/>
              </a:rPr>
              <a:t>Kết quả mã hóa được lưu trữ an toàn trên máy chủ.</a:t>
            </a:r>
            <a:endParaRPr sz="1200">
              <a:solidFill>
                <a:srgbClr val="374151"/>
              </a:solidFill>
              <a:highlight>
                <a:srgbClr val="F7F7F8"/>
              </a:highlight>
              <a:latin typeface="Arial"/>
              <a:ea typeface="Arial"/>
              <a:cs typeface="Arial"/>
              <a:sym typeface="Arial"/>
            </a:endParaRPr>
          </a:p>
          <a:p>
            <a:pPr marL="0" lvl="0" indent="0" algn="l" rtl="0">
              <a:spcBef>
                <a:spcPts val="0"/>
              </a:spcBef>
              <a:spcAft>
                <a:spcPts val="1200"/>
              </a:spcAft>
              <a:buNone/>
            </a:pPr>
            <a:endParaRPr/>
          </a:p>
        </p:txBody>
      </p:sp>
      <p:pic>
        <p:nvPicPr>
          <p:cNvPr id="263" name="Google Shape;263;p36"/>
          <p:cNvPicPr preferRelativeResize="0">
            <a:picLocks noGrp="1"/>
          </p:cNvPicPr>
          <p:nvPr>
            <p:ph type="pic" idx="3"/>
          </p:nvPr>
        </p:nvPicPr>
        <p:blipFill rotWithShape="1">
          <a:blip r:embed="rId3">
            <a:alphaModFix/>
          </a:blip>
          <a:srcRect l="27087" r="27087"/>
          <a:stretch/>
        </p:blipFill>
        <p:spPr>
          <a:xfrm>
            <a:off x="5843075" y="632300"/>
            <a:ext cx="2615100" cy="3918900"/>
          </a:xfrm>
          <a:prstGeom prst="roundRect">
            <a:avLst>
              <a:gd name="adj" fmla="val 16667"/>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7"/>
          <p:cNvPicPr preferRelativeResize="0">
            <a:picLocks noGrp="1"/>
          </p:cNvPicPr>
          <p:nvPr>
            <p:ph type="pic" idx="2"/>
          </p:nvPr>
        </p:nvPicPr>
        <p:blipFill rotWithShape="1">
          <a:blip r:embed="rId3">
            <a:alphaModFix/>
          </a:blip>
          <a:srcRect l="27767" r="27762"/>
          <a:stretch/>
        </p:blipFill>
        <p:spPr>
          <a:xfrm>
            <a:off x="642700" y="632300"/>
            <a:ext cx="2615100" cy="3918900"/>
          </a:xfrm>
          <a:prstGeom prst="roundRect">
            <a:avLst>
              <a:gd name="adj" fmla="val 16667"/>
            </a:avLst>
          </a:prstGeom>
        </p:spPr>
      </p:pic>
      <p:sp>
        <p:nvSpPr>
          <p:cNvPr id="269" name="Google Shape;269;p37"/>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Bước 4: Giải mã dữ liệu</a:t>
            </a:r>
            <a:endParaRPr/>
          </a:p>
        </p:txBody>
      </p:sp>
      <p:sp>
        <p:nvSpPr>
          <p:cNvPr id="270" name="Google Shape;270;p37"/>
          <p:cNvSpPr txBox="1">
            <a:spLocks noGrp="1"/>
          </p:cNvSpPr>
          <p:nvPr>
            <p:ph type="subTitle" idx="1"/>
          </p:nvPr>
        </p:nvSpPr>
        <p:spPr>
          <a:xfrm>
            <a:off x="4722075" y="1959150"/>
            <a:ext cx="3589800" cy="27423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vi" sz="700">
                <a:solidFill>
                  <a:srgbClr val="374151"/>
                </a:solidFill>
                <a:highlight>
                  <a:srgbClr val="F7F7F8"/>
                </a:highlight>
                <a:latin typeface="Times New Roman"/>
                <a:ea typeface="Times New Roman"/>
                <a:cs typeface="Times New Roman"/>
                <a:sym typeface="Times New Roman"/>
              </a:rPr>
              <a:t> </a:t>
            </a:r>
            <a:r>
              <a:rPr lang="vi" sz="1200">
                <a:solidFill>
                  <a:srgbClr val="374151"/>
                </a:solidFill>
                <a:highlight>
                  <a:srgbClr val="F7F7F8"/>
                </a:highlight>
                <a:latin typeface="Arial"/>
                <a:ea typeface="Arial"/>
                <a:cs typeface="Arial"/>
                <a:sym typeface="Arial"/>
              </a:rPr>
              <a:t>Khi người dùng muốn truy cập dữ liệu của mình, dữ liệu sẽ được giải mã bằng cách sử dụng khoá mã hóa tương ứng.</a:t>
            </a:r>
            <a:endParaRPr sz="1200">
              <a:solidFill>
                <a:srgbClr val="374151"/>
              </a:solidFill>
              <a:highlight>
                <a:srgbClr val="F7F7F8"/>
              </a:highlight>
              <a:latin typeface="Arial"/>
              <a:ea typeface="Arial"/>
              <a:cs typeface="Arial"/>
              <a:sym typeface="Arial"/>
            </a:endParaRPr>
          </a:p>
          <a:p>
            <a:pPr marL="457200" lvl="0" indent="0" algn="l" rtl="0">
              <a:lnSpc>
                <a:spcPct val="110000"/>
              </a:lnSpc>
              <a:spcBef>
                <a:spcPts val="0"/>
              </a:spcBef>
              <a:spcAft>
                <a:spcPts val="0"/>
              </a:spcAft>
              <a:buNone/>
            </a:pPr>
            <a:endParaRPr/>
          </a:p>
          <a:p>
            <a:pPr marL="457200" lvl="0" indent="-311150" algn="l" rtl="0">
              <a:lnSpc>
                <a:spcPct val="115000"/>
              </a:lnSpc>
              <a:spcBef>
                <a:spcPts val="1200"/>
              </a:spcBef>
              <a:spcAft>
                <a:spcPts val="0"/>
              </a:spcAft>
              <a:buSzPts val="1300"/>
              <a:buChar char="●"/>
            </a:pPr>
            <a:r>
              <a:rPr lang="vi" sz="700">
                <a:solidFill>
                  <a:srgbClr val="374151"/>
                </a:solidFill>
                <a:highlight>
                  <a:srgbClr val="F7F7F8"/>
                </a:highlight>
                <a:latin typeface="Times New Roman"/>
                <a:ea typeface="Times New Roman"/>
                <a:cs typeface="Times New Roman"/>
                <a:sym typeface="Times New Roman"/>
              </a:rPr>
              <a:t> </a:t>
            </a:r>
            <a:r>
              <a:rPr lang="vi" sz="1200">
                <a:solidFill>
                  <a:srgbClr val="374151"/>
                </a:solidFill>
                <a:highlight>
                  <a:srgbClr val="F7F7F8"/>
                </a:highlight>
                <a:latin typeface="Arial"/>
                <a:ea typeface="Arial"/>
                <a:cs typeface="Arial"/>
                <a:sym typeface="Arial"/>
              </a:rPr>
              <a:t>Dữ liệu được giải mã sẽ chỉ được truy cập bởi người dùng có quyền truy cập.</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rn Monochrome -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1175</Words>
  <Application>Microsoft Office PowerPoint</Application>
  <PresentationFormat>Trình chiếu Trên màn hình (16:9)</PresentationFormat>
  <Paragraphs>78</Paragraphs>
  <Slides>17</Slides>
  <Notes>17</Notes>
  <HiddenSlides>0</HiddenSlides>
  <MMClips>0</MMClips>
  <ScaleCrop>false</ScaleCrop>
  <HeadingPairs>
    <vt:vector size="6" baseType="variant">
      <vt:variant>
        <vt:lpstr>Phông được Dùng</vt:lpstr>
      </vt:variant>
      <vt:variant>
        <vt:i4>9</vt:i4>
      </vt:variant>
      <vt:variant>
        <vt:lpstr>Chủ đề</vt:lpstr>
      </vt:variant>
      <vt:variant>
        <vt:i4>2</vt:i4>
      </vt:variant>
      <vt:variant>
        <vt:lpstr>Tiêu đề Bản chiếu</vt:lpstr>
      </vt:variant>
      <vt:variant>
        <vt:i4>17</vt:i4>
      </vt:variant>
    </vt:vector>
  </HeadingPairs>
  <TitlesOfParts>
    <vt:vector size="28" baseType="lpstr">
      <vt:lpstr>League Spartan Medium</vt:lpstr>
      <vt:lpstr>Arial</vt:lpstr>
      <vt:lpstr>Calibri</vt:lpstr>
      <vt:lpstr>Poppins</vt:lpstr>
      <vt:lpstr>Open Sans Medium</vt:lpstr>
      <vt:lpstr>Inter</vt:lpstr>
      <vt:lpstr>Lato Light</vt:lpstr>
      <vt:lpstr>Times New Roman</vt:lpstr>
      <vt:lpstr>League Spartan</vt:lpstr>
      <vt:lpstr>Simple Light</vt:lpstr>
      <vt:lpstr>Modern Monochrome - v1</vt:lpstr>
      <vt:lpstr>ĐỒ ÁN      </vt:lpstr>
      <vt:lpstr>2.  Trang web lưu trữ dữ liệu</vt:lpstr>
      <vt:lpstr>3.Thuật toán mã hóa đa bảng</vt:lpstr>
      <vt:lpstr>4. Quá trình mmã hóa</vt:lpstr>
      <vt:lpstr>5. An toàn và bảo mật</vt:lpstr>
      <vt:lpstr>Bước 1: Tạo khóa mã hóa</vt:lpstr>
      <vt:lpstr>Bước 2: Chia dữ liệu thành các khối</vt:lpstr>
      <vt:lpstr>Bước 3: Mã hóa khối dữ liệu</vt:lpstr>
      <vt:lpstr>Bước 4: Giải mã dữ liệu</vt:lpstr>
      <vt:lpstr>III. Bảo mật và an toàn của quá trình mã hóa</vt:lpstr>
      <vt:lpstr>IV. Mô phỏng</vt:lpstr>
      <vt:lpstr>IV. Mô phỏng</vt:lpstr>
      <vt:lpstr>IV. Mô phỏng</vt:lpstr>
      <vt:lpstr>V. Kết luận</vt:lpstr>
      <vt:lpstr>5. Kết luận</vt:lpstr>
      <vt:lpstr>Nhà phát triển web SafeStorage</vt:lpstr>
      <vt:lpstr>Cảm ơn bạn đã dành thời gian và sự quan tâm 🙂  đến bài thuyết trình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dc:title>
  <cp:lastModifiedBy>Administrator</cp:lastModifiedBy>
  <cp:revision>1</cp:revision>
  <dcterms:modified xsi:type="dcterms:W3CDTF">2023-06-11T16:15:37Z</dcterms:modified>
</cp:coreProperties>
</file>